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8" r:id="rId2"/>
    <p:sldId id="306" r:id="rId3"/>
    <p:sldId id="265" r:id="rId4"/>
    <p:sldId id="307" r:id="rId5"/>
    <p:sldId id="308" r:id="rId6"/>
    <p:sldId id="309" r:id="rId7"/>
    <p:sldId id="310" r:id="rId8"/>
    <p:sldId id="311" r:id="rId9"/>
    <p:sldId id="312" r:id="rId10"/>
    <p:sldId id="323" r:id="rId11"/>
    <p:sldId id="313" r:id="rId12"/>
    <p:sldId id="325" r:id="rId13"/>
    <p:sldId id="314" r:id="rId14"/>
    <p:sldId id="326" r:id="rId15"/>
    <p:sldId id="315" r:id="rId16"/>
    <p:sldId id="327" r:id="rId17"/>
    <p:sldId id="316" r:id="rId18"/>
    <p:sldId id="328" r:id="rId19"/>
    <p:sldId id="317" r:id="rId20"/>
    <p:sldId id="329" r:id="rId21"/>
    <p:sldId id="331" r:id="rId22"/>
    <p:sldId id="332" r:id="rId23"/>
    <p:sldId id="318" r:id="rId24"/>
    <p:sldId id="319" r:id="rId25"/>
    <p:sldId id="320" r:id="rId26"/>
    <p:sldId id="330" r:id="rId27"/>
    <p:sldId id="321" r:id="rId28"/>
    <p:sldId id="322" r:id="rId29"/>
  </p:sldIdLst>
  <p:sldSz cx="9144000" cy="5143500" type="screen16x9"/>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9900"/>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aximized">
    <p:restoredLeft sz="34587" autoAdjust="0"/>
    <p:restoredTop sz="94612" autoAdjust="0"/>
  </p:normalViewPr>
  <p:slideViewPr>
    <p:cSldViewPr snapToGrid="0" snapToObjects="1">
      <p:cViewPr varScale="1">
        <p:scale>
          <a:sx n="143" d="100"/>
          <a:sy n="143" d="100"/>
        </p:scale>
        <p:origin x="282" y="114"/>
      </p:cViewPr>
      <p:guideLst>
        <p:guide orient="horz" pos="162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Intro Slide">
    <p:bg>
      <p:bgPr>
        <a:blipFill rotWithShape="1">
          <a:blip r:embed="rId2" cstate="screen">
            <a:extLst>
              <a:ext uri="{28A0092B-C50C-407E-A947-70E740481C1C}">
                <a14:useLocalDpi xmlns:a14="http://schemas.microsoft.com/office/drawing/2010/main"/>
              </a:ext>
            </a:extLst>
          </a:blip>
          <a:stretch>
            <a:fillRect/>
          </a:stretch>
        </a:blipFill>
        <a:effectLst/>
      </p:bgPr>
    </p:bg>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5B0F43B5-27D8-824C-B2DE-33AB2BBE4F86}" type="datetimeFigureOut">
              <a:rPr lang="en-US" smtClean="0"/>
              <a:t>7/7/2022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360D60D-3A96-DD4E-85F9-80978A27BCC8}" type="slidenum">
              <a:rPr lang="en-US" smtClean="0"/>
              <a:t>‹#›</a:t>
            </a:fld>
            <a:endParaRPr lang="en-US"/>
          </a:p>
        </p:txBody>
      </p:sp>
    </p:spTree>
    <p:extLst>
      <p:ext uri="{BB962C8B-B14F-4D97-AF65-F5344CB8AC3E}">
        <p14:creationId xmlns:p14="http://schemas.microsoft.com/office/powerpoint/2010/main" val="19185532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woObj" preserve="1">
  <p:cSld name="Two Content">
    <p:bg>
      <p:bgPr>
        <a:blipFill rotWithShape="1">
          <a:blip r:embed="rId2" cstate="screen">
            <a:extLst>
              <a:ext uri="{28A0092B-C50C-407E-A947-70E740481C1C}">
                <a14:useLocalDpi xmlns:a14="http://schemas.microsoft.com/office/drawing/2010/main"/>
              </a:ext>
            </a:extLst>
          </a:blip>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457200" y="1196198"/>
            <a:ext cx="4038600" cy="254555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196198"/>
            <a:ext cx="4038600" cy="254555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5B0F43B5-27D8-824C-B2DE-33AB2BBE4F86}" type="datetimeFigureOut">
              <a:rPr lang="en-US" smtClean="0"/>
              <a:t>7/7/2022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360D60D-3A96-DD4E-85F9-80978A27BCC8}" type="slidenum">
              <a:rPr lang="en-US" smtClean="0"/>
              <a:t>‹#›</a:t>
            </a:fld>
            <a:endParaRPr lang="en-US"/>
          </a:p>
        </p:txBody>
      </p:sp>
    </p:spTree>
    <p:extLst>
      <p:ext uri="{BB962C8B-B14F-4D97-AF65-F5344CB8AC3E}">
        <p14:creationId xmlns:p14="http://schemas.microsoft.com/office/powerpoint/2010/main" val="326197569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woTxTwoObj" preserve="1">
  <p:cSld name="Comparison">
    <p:bg>
      <p:bgPr>
        <a:blipFill rotWithShape="1">
          <a:blip r:embed="rId2" cstate="screen">
            <a:extLst>
              <a:ext uri="{28A0092B-C50C-407E-A947-70E740481C1C}">
                <a14:useLocalDpi xmlns:a14="http://schemas.microsoft.com/office/drawing/2010/main"/>
              </a:ext>
            </a:extLst>
          </a:blip>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05979"/>
            <a:ext cx="8229600" cy="85725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5B0F43B5-27D8-824C-B2DE-33AB2BBE4F86}" type="datetimeFigureOut">
              <a:rPr lang="en-US" smtClean="0"/>
              <a:t>7/7/2022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360D60D-3A96-DD4E-85F9-80978A27BCC8}" type="slidenum">
              <a:rPr lang="en-US" smtClean="0"/>
              <a:t>‹#›</a:t>
            </a:fld>
            <a:endParaRPr lang="en-US"/>
          </a:p>
        </p:txBody>
      </p:sp>
    </p:spTree>
    <p:extLst>
      <p:ext uri="{BB962C8B-B14F-4D97-AF65-F5344CB8AC3E}">
        <p14:creationId xmlns:p14="http://schemas.microsoft.com/office/powerpoint/2010/main" val="425545009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lide">
    <p:bg>
      <p:bgPr>
        <a:blipFill rotWithShape="1">
          <a:blip r:embed="rId2" cstate="screen">
            <a:extLst>
              <a:ext uri="{28A0092B-C50C-407E-A947-70E740481C1C}">
                <a14:useLocalDpi xmlns:a14="http://schemas.microsoft.com/office/drawing/2010/main"/>
              </a:ext>
            </a:extLst>
          </a:blip>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457200" y="2891125"/>
            <a:ext cx="4713461" cy="1102519"/>
          </a:xfrm>
        </p:spPr>
        <p:txBody>
          <a:bodyPr/>
          <a:lstStyle>
            <a:lvl1pPr>
              <a:defRPr>
                <a:effectLst>
                  <a:outerShdw blurRad="50800" dist="38100" dir="2700000" algn="tl" rotWithShape="0">
                    <a:srgbClr val="000000">
                      <a:alpha val="43000"/>
                    </a:srgbClr>
                  </a:outerShdw>
                </a:effectLst>
              </a:defRPr>
            </a:lvl1pPr>
          </a:lstStyle>
          <a:p>
            <a:r>
              <a:rPr lang="en-US" dirty="0"/>
              <a:t>Sermon Title</a:t>
            </a:r>
          </a:p>
        </p:txBody>
      </p:sp>
      <p:sp>
        <p:nvSpPr>
          <p:cNvPr id="4" name="Date Placeholder 3"/>
          <p:cNvSpPr>
            <a:spLocks noGrp="1"/>
          </p:cNvSpPr>
          <p:nvPr>
            <p:ph type="dt" sz="half" idx="10"/>
          </p:nvPr>
        </p:nvSpPr>
        <p:spPr/>
        <p:txBody>
          <a:bodyPr/>
          <a:lstStyle/>
          <a:p>
            <a:fld id="{5B0F43B5-27D8-824C-B2DE-33AB2BBE4F86}" type="datetimeFigureOut">
              <a:rPr lang="en-US" smtClean="0"/>
              <a:t>7/7/2022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360D60D-3A96-DD4E-85F9-80978A27BCC8}" type="slidenum">
              <a:rPr lang="en-US" smtClean="0"/>
              <a:t>‹#›</a:t>
            </a:fld>
            <a:endParaRPr lang="en-US"/>
          </a:p>
        </p:txBody>
      </p:sp>
      <p:sp>
        <p:nvSpPr>
          <p:cNvPr id="7" name="Text Placeholder 6"/>
          <p:cNvSpPr>
            <a:spLocks noGrp="1"/>
          </p:cNvSpPr>
          <p:nvPr>
            <p:ph type="body" sz="quarter" idx="13" hasCustomPrompt="1"/>
          </p:nvPr>
        </p:nvSpPr>
        <p:spPr>
          <a:xfrm>
            <a:off x="457200" y="4111772"/>
            <a:ext cx="4713288" cy="436563"/>
          </a:xfrm>
        </p:spPr>
        <p:txBody>
          <a:bodyPr/>
          <a:lstStyle>
            <a:lvl1pPr algn="ctr">
              <a:defRPr baseline="0"/>
            </a:lvl1pPr>
          </a:lstStyle>
          <a:p>
            <a:pPr lvl="0"/>
            <a:r>
              <a:rPr lang="en-US" dirty="0"/>
              <a:t>Presenter</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68409138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Bible Verse">
    <p:bg>
      <p:bgPr>
        <a:blipFill rotWithShape="1">
          <a:blip r:embed="rId2" cstate="screen">
            <a:extLst>
              <a:ext uri="{28A0092B-C50C-407E-A947-70E740481C1C}">
                <a14:useLocalDpi xmlns:a14="http://schemas.microsoft.com/office/drawing/2010/main"/>
              </a:ext>
            </a:extLst>
          </a:blip>
          <a:stretch>
            <a:fillRect/>
          </a:stretch>
        </a:blipFill>
        <a:effectLst/>
      </p:bgPr>
    </p:bg>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a:xfrm>
            <a:off x="457201" y="288750"/>
            <a:ext cx="4225338" cy="3394472"/>
          </a:xfrm>
        </p:spPr>
        <p:txBody>
          <a:bodyPr/>
          <a:lstStyle>
            <a:lvl1pPr>
              <a:defRPr baseline="0"/>
            </a:lvl1pPr>
          </a:lstStyle>
          <a:p>
            <a:pPr lvl="0"/>
            <a:r>
              <a:rPr lang="en-US" dirty="0"/>
              <a:t>Bible verse</a:t>
            </a:r>
          </a:p>
        </p:txBody>
      </p:sp>
      <p:sp>
        <p:nvSpPr>
          <p:cNvPr id="4" name="Date Placeholder 3"/>
          <p:cNvSpPr>
            <a:spLocks noGrp="1"/>
          </p:cNvSpPr>
          <p:nvPr>
            <p:ph type="dt" sz="half" idx="10"/>
          </p:nvPr>
        </p:nvSpPr>
        <p:spPr/>
        <p:txBody>
          <a:bodyPr/>
          <a:lstStyle/>
          <a:p>
            <a:fld id="{5B0F43B5-27D8-824C-B2DE-33AB2BBE4F86}" type="datetimeFigureOut">
              <a:rPr lang="en-US" smtClean="0"/>
              <a:t>7/7/2022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360D60D-3A96-DD4E-85F9-80978A27BCC8}" type="slidenum">
              <a:rPr lang="en-US" smtClean="0"/>
              <a:t>‹#›</a:t>
            </a:fld>
            <a:endParaRPr lang="en-US"/>
          </a:p>
        </p:txBody>
      </p:sp>
      <p:sp>
        <p:nvSpPr>
          <p:cNvPr id="7" name="Title 1"/>
          <p:cNvSpPr>
            <a:spLocks noGrp="1"/>
          </p:cNvSpPr>
          <p:nvPr>
            <p:ph type="title" hasCustomPrompt="1"/>
          </p:nvPr>
        </p:nvSpPr>
        <p:spPr>
          <a:xfrm>
            <a:off x="457200" y="4038611"/>
            <a:ext cx="4225339" cy="566615"/>
          </a:xfrm>
        </p:spPr>
        <p:txBody>
          <a:bodyPr>
            <a:noAutofit/>
          </a:bodyPr>
          <a:lstStyle>
            <a:lvl1pPr algn="l">
              <a:defRPr sz="4400" i="0" baseline="0"/>
            </a:lvl1pPr>
          </a:lstStyle>
          <a:p>
            <a:r>
              <a:rPr lang="en-US" dirty="0"/>
              <a:t>Bible Passage</a:t>
            </a:r>
          </a:p>
        </p:txBody>
      </p:sp>
    </p:spTree>
    <p:extLst>
      <p:ext uri="{BB962C8B-B14F-4D97-AF65-F5344CB8AC3E}">
        <p14:creationId xmlns:p14="http://schemas.microsoft.com/office/powerpoint/2010/main" val="28590070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ntent">
    <p:bg>
      <p:bgPr>
        <a:blipFill rotWithShape="1">
          <a:blip r:embed="rId2" cstate="screen">
            <a:extLst>
              <a:ext uri="{28A0092B-C50C-407E-A947-70E740481C1C}">
                <a14:useLocalDpi xmlns:a14="http://schemas.microsoft.com/office/drawing/2010/main"/>
              </a:ext>
            </a:extLst>
          </a:blip>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57200" y="4038611"/>
            <a:ext cx="4225339" cy="566615"/>
          </a:xfrm>
        </p:spPr>
        <p:txBody>
          <a:bodyPr>
            <a:normAutofit/>
          </a:bodyPr>
          <a:lstStyle>
            <a:lvl1pPr algn="l">
              <a:defRPr sz="2000" i="0" baseline="0"/>
            </a:lvl1pPr>
          </a:lstStyle>
          <a:p>
            <a:r>
              <a:rPr lang="en-US" dirty="0"/>
              <a:t>Citation or caption</a:t>
            </a:r>
          </a:p>
        </p:txBody>
      </p:sp>
      <p:sp>
        <p:nvSpPr>
          <p:cNvPr id="4" name="Date Placeholder 3"/>
          <p:cNvSpPr>
            <a:spLocks noGrp="1"/>
          </p:cNvSpPr>
          <p:nvPr>
            <p:ph type="dt" sz="half" idx="10"/>
          </p:nvPr>
        </p:nvSpPr>
        <p:spPr/>
        <p:txBody>
          <a:bodyPr/>
          <a:lstStyle/>
          <a:p>
            <a:fld id="{5B0F43B5-27D8-824C-B2DE-33AB2BBE4F86}" type="datetimeFigureOut">
              <a:rPr lang="en-US" smtClean="0"/>
              <a:t>7/7/2022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360D60D-3A96-DD4E-85F9-80978A27BCC8}" type="slidenum">
              <a:rPr lang="en-US" smtClean="0"/>
              <a:t>‹#›</a:t>
            </a:fld>
            <a:endParaRPr lang="en-US"/>
          </a:p>
        </p:txBody>
      </p:sp>
      <p:sp>
        <p:nvSpPr>
          <p:cNvPr id="7" name="Content Placeholder 2"/>
          <p:cNvSpPr>
            <a:spLocks noGrp="1"/>
          </p:cNvSpPr>
          <p:nvPr>
            <p:ph idx="1" hasCustomPrompt="1"/>
          </p:nvPr>
        </p:nvSpPr>
        <p:spPr>
          <a:xfrm>
            <a:off x="457201" y="288750"/>
            <a:ext cx="4225338" cy="3394472"/>
          </a:xfrm>
        </p:spPr>
        <p:txBody>
          <a:bodyPr/>
          <a:lstStyle>
            <a:lvl1pPr>
              <a:defRPr baseline="0"/>
            </a:lvl1pPr>
          </a:lstStyle>
          <a:p>
            <a:pPr lvl="0"/>
            <a:r>
              <a:rPr lang="en-US" dirty="0"/>
              <a:t>Quote or other content</a:t>
            </a:r>
          </a:p>
        </p:txBody>
      </p:sp>
    </p:spTree>
    <p:extLst>
      <p:ext uri="{BB962C8B-B14F-4D97-AF65-F5344CB8AC3E}">
        <p14:creationId xmlns:p14="http://schemas.microsoft.com/office/powerpoint/2010/main" val="315533701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Bible verse with picture">
    <p:bg>
      <p:bgPr>
        <a:solidFill>
          <a:schemeClr val="bg1"/>
        </a:solidFill>
        <a:effectLst/>
      </p:bgPr>
    </p:bg>
    <p:spTree>
      <p:nvGrpSpPr>
        <p:cNvPr id="1" name=""/>
        <p:cNvGrpSpPr/>
        <p:nvPr/>
      </p:nvGrpSpPr>
      <p:grpSpPr>
        <a:xfrm>
          <a:off x="0" y="0"/>
          <a:ext cx="0" cy="0"/>
          <a:chOff x="0" y="0"/>
          <a:chExt cx="0" cy="0"/>
        </a:xfrm>
      </p:grpSpPr>
      <p:sp>
        <p:nvSpPr>
          <p:cNvPr id="8" name="Content Placeholder 2"/>
          <p:cNvSpPr>
            <a:spLocks noGrp="1"/>
          </p:cNvSpPr>
          <p:nvPr>
            <p:ph sz="half" idx="1"/>
          </p:nvPr>
        </p:nvSpPr>
        <p:spPr>
          <a:xfrm>
            <a:off x="5113157" y="0"/>
            <a:ext cx="4039684" cy="5143499"/>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Picture Placeholder 6"/>
          <p:cNvSpPr>
            <a:spLocks noGrp="1"/>
          </p:cNvSpPr>
          <p:nvPr>
            <p:ph type="pic" sz="quarter" idx="15"/>
          </p:nvPr>
        </p:nvSpPr>
        <p:spPr>
          <a:xfrm>
            <a:off x="0" y="1"/>
            <a:ext cx="9143999" cy="5143499"/>
          </a:xfrm>
          <a:blipFill rotWithShape="1">
            <a:blip r:embed="rId2" cstate="screen">
              <a:extLst>
                <a:ext uri="{28A0092B-C50C-407E-A947-70E740481C1C}">
                  <a14:useLocalDpi xmlns:a14="http://schemas.microsoft.com/office/drawing/2010/main"/>
                </a:ext>
              </a:extLst>
            </a:blip>
            <a:stretch>
              <a:fillRect/>
            </a:stretch>
          </a:blipFill>
        </p:spPr>
        <p:txBody>
          <a:bodyPr/>
          <a:lstStyle/>
          <a:p>
            <a:r>
              <a:rPr lang="en-US"/>
              <a:t>Click icon to add picture</a:t>
            </a:r>
          </a:p>
        </p:txBody>
      </p:sp>
      <p:sp>
        <p:nvSpPr>
          <p:cNvPr id="10" name="Date Placeholder 9"/>
          <p:cNvSpPr>
            <a:spLocks noGrp="1"/>
          </p:cNvSpPr>
          <p:nvPr>
            <p:ph type="dt" sz="half" idx="10"/>
          </p:nvPr>
        </p:nvSpPr>
        <p:spPr/>
        <p:txBody>
          <a:bodyPr/>
          <a:lstStyle/>
          <a:p>
            <a:fld id="{5B0F43B5-27D8-824C-B2DE-33AB2BBE4F86}" type="datetimeFigureOut">
              <a:rPr lang="en-US" smtClean="0"/>
              <a:t>7/7/2022</a:t>
            </a:fld>
            <a:endParaRPr lang="en-US"/>
          </a:p>
        </p:txBody>
      </p:sp>
      <p:sp>
        <p:nvSpPr>
          <p:cNvPr id="11" name="Footer Placeholder 10"/>
          <p:cNvSpPr>
            <a:spLocks noGrp="1"/>
          </p:cNvSpPr>
          <p:nvPr>
            <p:ph type="ftr" sz="quarter" idx="11"/>
          </p:nvPr>
        </p:nvSpPr>
        <p:spPr/>
        <p:txBody>
          <a:bodyPr/>
          <a:lstStyle/>
          <a:p>
            <a:endParaRPr lang="en-US"/>
          </a:p>
        </p:txBody>
      </p:sp>
      <p:sp>
        <p:nvSpPr>
          <p:cNvPr id="12" name="Slide Number Placeholder 11"/>
          <p:cNvSpPr>
            <a:spLocks noGrp="1"/>
          </p:cNvSpPr>
          <p:nvPr>
            <p:ph type="sldNum" sz="quarter" idx="12"/>
          </p:nvPr>
        </p:nvSpPr>
        <p:spPr/>
        <p:txBody>
          <a:bodyPr/>
          <a:lstStyle/>
          <a:p>
            <a:fld id="{7360D60D-3A96-DD4E-85F9-80978A27BCC8}" type="slidenum">
              <a:rPr lang="en-US" smtClean="0"/>
              <a:t>‹#›</a:t>
            </a:fld>
            <a:endParaRPr lang="en-US"/>
          </a:p>
        </p:txBody>
      </p:sp>
      <p:sp>
        <p:nvSpPr>
          <p:cNvPr id="15" name="Content Placeholder 2"/>
          <p:cNvSpPr>
            <a:spLocks noGrp="1"/>
          </p:cNvSpPr>
          <p:nvPr>
            <p:ph idx="14" hasCustomPrompt="1"/>
          </p:nvPr>
        </p:nvSpPr>
        <p:spPr>
          <a:xfrm>
            <a:off x="457201" y="288750"/>
            <a:ext cx="4225338" cy="3394472"/>
          </a:xfrm>
        </p:spPr>
        <p:txBody>
          <a:bodyPr/>
          <a:lstStyle>
            <a:lvl1pPr>
              <a:defRPr baseline="0"/>
            </a:lvl1pPr>
          </a:lstStyle>
          <a:p>
            <a:pPr lvl="0"/>
            <a:r>
              <a:rPr lang="en-US" dirty="0"/>
              <a:t>Bible verse</a:t>
            </a:r>
          </a:p>
        </p:txBody>
      </p:sp>
      <p:sp>
        <p:nvSpPr>
          <p:cNvPr id="13" name="Title 1"/>
          <p:cNvSpPr>
            <a:spLocks noGrp="1"/>
          </p:cNvSpPr>
          <p:nvPr>
            <p:ph type="title" hasCustomPrompt="1"/>
          </p:nvPr>
        </p:nvSpPr>
        <p:spPr>
          <a:xfrm>
            <a:off x="457200" y="4038611"/>
            <a:ext cx="4225339" cy="566615"/>
          </a:xfrm>
        </p:spPr>
        <p:txBody>
          <a:bodyPr>
            <a:noAutofit/>
          </a:bodyPr>
          <a:lstStyle>
            <a:lvl1pPr algn="l">
              <a:defRPr sz="4400" i="0" baseline="0"/>
            </a:lvl1pPr>
          </a:lstStyle>
          <a:p>
            <a:r>
              <a:rPr lang="en-US" dirty="0"/>
              <a:t>Bible Passage</a:t>
            </a:r>
          </a:p>
        </p:txBody>
      </p:sp>
    </p:spTree>
    <p:extLst>
      <p:ext uri="{BB962C8B-B14F-4D97-AF65-F5344CB8AC3E}">
        <p14:creationId xmlns:p14="http://schemas.microsoft.com/office/powerpoint/2010/main" val="359750551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ntent with picture">
    <p:bg>
      <p:bgPr>
        <a:solidFill>
          <a:schemeClr val="bg1"/>
        </a:solidFill>
        <a:effectLst/>
      </p:bgPr>
    </p:bg>
    <p:spTree>
      <p:nvGrpSpPr>
        <p:cNvPr id="1" name=""/>
        <p:cNvGrpSpPr/>
        <p:nvPr/>
      </p:nvGrpSpPr>
      <p:grpSpPr>
        <a:xfrm>
          <a:off x="0" y="0"/>
          <a:ext cx="0" cy="0"/>
          <a:chOff x="0" y="0"/>
          <a:chExt cx="0" cy="0"/>
        </a:xfrm>
      </p:grpSpPr>
      <p:sp>
        <p:nvSpPr>
          <p:cNvPr id="8" name="Content Placeholder 2"/>
          <p:cNvSpPr>
            <a:spLocks noGrp="1"/>
          </p:cNvSpPr>
          <p:nvPr>
            <p:ph sz="half" idx="1"/>
          </p:nvPr>
        </p:nvSpPr>
        <p:spPr>
          <a:xfrm>
            <a:off x="5104316" y="0"/>
            <a:ext cx="4039684" cy="5143499"/>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Picture Placeholder 8"/>
          <p:cNvSpPr>
            <a:spLocks noGrp="1"/>
          </p:cNvSpPr>
          <p:nvPr>
            <p:ph type="pic" sz="quarter" idx="14"/>
          </p:nvPr>
        </p:nvSpPr>
        <p:spPr>
          <a:xfrm>
            <a:off x="0" y="0"/>
            <a:ext cx="9144000" cy="5143500"/>
          </a:xfrm>
          <a:blipFill rotWithShape="1">
            <a:blip r:embed="rId2" cstate="screen">
              <a:extLst>
                <a:ext uri="{28A0092B-C50C-407E-A947-70E740481C1C}">
                  <a14:useLocalDpi xmlns:a14="http://schemas.microsoft.com/office/drawing/2010/main"/>
                </a:ext>
              </a:extLst>
            </a:blip>
            <a:stretch>
              <a:fillRect/>
            </a:stretch>
          </a:blipFill>
        </p:spPr>
        <p:txBody>
          <a:bodyPr/>
          <a:lstStyle/>
          <a:p>
            <a:r>
              <a:rPr lang="en-US"/>
              <a:t>Click icon to add picture</a:t>
            </a:r>
          </a:p>
        </p:txBody>
      </p:sp>
      <p:sp>
        <p:nvSpPr>
          <p:cNvPr id="4" name="Date Placeholder 3"/>
          <p:cNvSpPr>
            <a:spLocks noGrp="1"/>
          </p:cNvSpPr>
          <p:nvPr>
            <p:ph type="dt" sz="half" idx="10"/>
          </p:nvPr>
        </p:nvSpPr>
        <p:spPr/>
        <p:txBody>
          <a:bodyPr/>
          <a:lstStyle/>
          <a:p>
            <a:fld id="{5B0F43B5-27D8-824C-B2DE-33AB2BBE4F86}" type="datetimeFigureOut">
              <a:rPr lang="en-US" smtClean="0"/>
              <a:t>7/7/2022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360D60D-3A96-DD4E-85F9-80978A27BCC8}" type="slidenum">
              <a:rPr lang="en-US" smtClean="0"/>
              <a:t>‹#›</a:t>
            </a:fld>
            <a:endParaRPr lang="en-US"/>
          </a:p>
        </p:txBody>
      </p:sp>
      <p:sp>
        <p:nvSpPr>
          <p:cNvPr id="13" name="Title 1"/>
          <p:cNvSpPr>
            <a:spLocks noGrp="1"/>
          </p:cNvSpPr>
          <p:nvPr>
            <p:ph type="title" hasCustomPrompt="1"/>
          </p:nvPr>
        </p:nvSpPr>
        <p:spPr>
          <a:xfrm>
            <a:off x="457200" y="4038611"/>
            <a:ext cx="4225339" cy="566615"/>
          </a:xfrm>
        </p:spPr>
        <p:txBody>
          <a:bodyPr>
            <a:normAutofit/>
          </a:bodyPr>
          <a:lstStyle>
            <a:lvl1pPr algn="l">
              <a:defRPr sz="2000" i="0" baseline="0"/>
            </a:lvl1pPr>
          </a:lstStyle>
          <a:p>
            <a:r>
              <a:rPr lang="en-US" dirty="0"/>
              <a:t>Citation or caption</a:t>
            </a:r>
          </a:p>
        </p:txBody>
      </p:sp>
      <p:sp>
        <p:nvSpPr>
          <p:cNvPr id="14" name="Content Placeholder 2"/>
          <p:cNvSpPr>
            <a:spLocks noGrp="1"/>
          </p:cNvSpPr>
          <p:nvPr>
            <p:ph idx="13" hasCustomPrompt="1"/>
          </p:nvPr>
        </p:nvSpPr>
        <p:spPr>
          <a:xfrm>
            <a:off x="457201" y="288750"/>
            <a:ext cx="4225338" cy="3394472"/>
          </a:xfrm>
        </p:spPr>
        <p:txBody>
          <a:bodyPr/>
          <a:lstStyle>
            <a:lvl1pPr>
              <a:defRPr baseline="0"/>
            </a:lvl1pPr>
          </a:lstStyle>
          <a:p>
            <a:pPr lvl="0"/>
            <a:r>
              <a:rPr lang="en-US" dirty="0"/>
              <a:t>Quote or other content</a:t>
            </a:r>
          </a:p>
        </p:txBody>
      </p:sp>
    </p:spTree>
    <p:extLst>
      <p:ext uri="{BB962C8B-B14F-4D97-AF65-F5344CB8AC3E}">
        <p14:creationId xmlns:p14="http://schemas.microsoft.com/office/powerpoint/2010/main" val="14798657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secHead" preserve="1">
  <p:cSld name="Section Header">
    <p:bg>
      <p:bgPr>
        <a:blipFill rotWithShape="1">
          <a:blip r:embed="rId2" cstate="screen">
            <a:extLst>
              <a:ext uri="{28A0092B-C50C-407E-A947-70E740481C1C}">
                <a14:useLocalDpi xmlns:a14="http://schemas.microsoft.com/office/drawing/2010/main"/>
              </a:ext>
            </a:extLst>
          </a:blip>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722313" y="3046484"/>
            <a:ext cx="7772400" cy="1021556"/>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1921343"/>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5B0F43B5-27D8-824C-B2DE-33AB2BBE4F86}" type="datetimeFigureOut">
              <a:rPr lang="en-US" smtClean="0"/>
              <a:t>7/7/2022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360D60D-3A96-DD4E-85F9-80978A27BCC8}" type="slidenum">
              <a:rPr lang="en-US" smtClean="0"/>
              <a:t>‹#›</a:t>
            </a:fld>
            <a:endParaRPr lang="en-US"/>
          </a:p>
        </p:txBody>
      </p:sp>
    </p:spTree>
    <p:extLst>
      <p:ext uri="{BB962C8B-B14F-4D97-AF65-F5344CB8AC3E}">
        <p14:creationId xmlns:p14="http://schemas.microsoft.com/office/powerpoint/2010/main" val="201357978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bg>
      <p:bgPr>
        <a:blipFill rotWithShape="1">
          <a:blip r:embed="rId2" cstate="screen">
            <a:extLst>
              <a:ext uri="{28A0092B-C50C-407E-A947-70E740481C1C}">
                <a14:useLocalDpi xmlns:a14="http://schemas.microsoft.com/office/drawing/2010/main"/>
              </a:ext>
            </a:extLst>
          </a:blip>
          <a:stretch>
            <a:fillRect/>
          </a:stretch>
        </a:blipFill>
        <a:effectLst/>
      </p:bgPr>
    </p:b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B0F43B5-27D8-824C-B2DE-33AB2BBE4F86}" type="datetimeFigureOut">
              <a:rPr lang="en-US" smtClean="0"/>
              <a:t>7/7/2022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360D60D-3A96-DD4E-85F9-80978A27BCC8}" type="slidenum">
              <a:rPr lang="en-US" smtClean="0"/>
              <a:t>‹#›</a:t>
            </a:fld>
            <a:endParaRPr lang="en-US"/>
          </a:p>
        </p:txBody>
      </p:sp>
    </p:spTree>
    <p:extLst>
      <p:ext uri="{BB962C8B-B14F-4D97-AF65-F5344CB8AC3E}">
        <p14:creationId xmlns:p14="http://schemas.microsoft.com/office/powerpoint/2010/main" val="202561571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bg>
      <p:bgPr>
        <a:blipFill rotWithShape="1">
          <a:blip r:embed="rId2" cstate="screen">
            <a:extLst>
              <a:ext uri="{28A0092B-C50C-407E-A947-70E740481C1C}">
                <a14:useLocalDpi xmlns:a14="http://schemas.microsoft.com/office/drawing/2010/main"/>
              </a:ext>
            </a:extLst>
          </a:blip>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3600450"/>
            <a:ext cx="5486400" cy="425054"/>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457200"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p:cNvSpPr>
            <a:spLocks noGrp="1"/>
          </p:cNvSpPr>
          <p:nvPr>
            <p:ph type="body" sz="half" idx="2"/>
          </p:nvPr>
        </p:nvSpPr>
        <p:spPr>
          <a:xfrm>
            <a:off x="457200"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5B0F43B5-27D8-824C-B2DE-33AB2BBE4F86}" type="datetimeFigureOut">
              <a:rPr lang="en-US" smtClean="0"/>
              <a:t>7/7/2022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360D60D-3A96-DD4E-85F9-80978A27BCC8}" type="slidenum">
              <a:rPr lang="en-US" smtClean="0"/>
              <a:t>‹#›</a:t>
            </a:fld>
            <a:endParaRPr lang="en-US"/>
          </a:p>
        </p:txBody>
      </p:sp>
    </p:spTree>
    <p:extLst>
      <p:ext uri="{BB962C8B-B14F-4D97-AF65-F5344CB8AC3E}">
        <p14:creationId xmlns:p14="http://schemas.microsoft.com/office/powerpoint/2010/main" val="90792704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rotWithShape="1">
          <a:blip r:embed="rId13" cstate="screen">
            <a:extLst>
              <a:ext uri="{28A0092B-C50C-407E-A947-70E740481C1C}">
                <a14:useLocalDpi xmlns:a14="http://schemas.microsoft.com/office/drawing/2010/main"/>
              </a:ext>
            </a:extLst>
          </a:blip>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5B0F43B5-27D8-824C-B2DE-33AB2BBE4F86}" type="datetimeFigureOut">
              <a:rPr lang="en-US" smtClean="0"/>
              <a:t>7/7/2022</a:t>
            </a:fld>
            <a:endParaRPr lang="en-US"/>
          </a:p>
        </p:txBody>
      </p:sp>
      <p:sp>
        <p:nvSpPr>
          <p:cNvPr id="5" name="Footer Placeholder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7360D60D-3A96-DD4E-85F9-80978A27BCC8}" type="slidenum">
              <a:rPr lang="en-US" smtClean="0"/>
              <a:t>‹#›</a:t>
            </a:fld>
            <a:endParaRPr lang="en-US"/>
          </a:p>
        </p:txBody>
      </p:sp>
    </p:spTree>
    <p:extLst>
      <p:ext uri="{BB962C8B-B14F-4D97-AF65-F5344CB8AC3E}">
        <p14:creationId xmlns:p14="http://schemas.microsoft.com/office/powerpoint/2010/main" val="153928197"/>
      </p:ext>
    </p:extLst>
  </p:cSld>
  <p:clrMap bg1="lt1" tx1="dk1" bg2="lt2" tx2="dk2" accent1="accent1" accent2="accent2" accent3="accent3" accent4="accent4" accent5="accent5" accent6="accent6" hlink="hlink" folHlink="folHlink"/>
  <p:sldLayoutIdLst>
    <p:sldLayoutId id="2147483663" r:id="rId1"/>
    <p:sldLayoutId id="2147483649" r:id="rId2"/>
    <p:sldLayoutId id="2147483650" r:id="rId3"/>
    <p:sldLayoutId id="2147483660" r:id="rId4"/>
    <p:sldLayoutId id="2147483661" r:id="rId5"/>
    <p:sldLayoutId id="2147483662" r:id="rId6"/>
    <p:sldLayoutId id="2147483651" r:id="rId7"/>
    <p:sldLayoutId id="2147483655" r:id="rId8"/>
    <p:sldLayoutId id="2147483657" r:id="rId9"/>
    <p:sldLayoutId id="2147483652" r:id="rId10"/>
    <p:sldLayoutId id="2147483653" r:id="rId11"/>
  </p:sldLayoutIdLst>
  <p:txStyles>
    <p:titleStyle>
      <a:lvl1pPr algn="ctr" defTabSz="457200" rtl="0" eaLnBrk="1" latinLnBrk="0" hangingPunct="1">
        <a:spcBef>
          <a:spcPct val="0"/>
        </a:spcBef>
        <a:buNone/>
        <a:defRPr sz="4400" b="1" kern="1200">
          <a:solidFill>
            <a:schemeClr val="bg1"/>
          </a:solidFill>
          <a:effectLst>
            <a:outerShdw blurRad="50800" dist="38100" dir="2700000" algn="tl" rotWithShape="0">
              <a:srgbClr val="000000">
                <a:alpha val="43000"/>
              </a:srgbClr>
            </a:outerShdw>
          </a:effectLst>
          <a:latin typeface="+mj-lt"/>
          <a:ea typeface="+mj-ea"/>
          <a:cs typeface="+mj-cs"/>
        </a:defRPr>
      </a:lvl1pPr>
    </p:titleStyle>
    <p:bodyStyle>
      <a:lvl1pPr marL="0" indent="0" algn="l" defTabSz="457200" rtl="0" eaLnBrk="1" latinLnBrk="0" hangingPunct="1">
        <a:spcBef>
          <a:spcPct val="20000"/>
        </a:spcBef>
        <a:buFont typeface="Arial"/>
        <a:buNone/>
        <a:defRPr sz="3200" kern="1200">
          <a:solidFill>
            <a:srgbClr val="FFFFFF"/>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rgbClr val="FFFFFF"/>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rgbClr val="FFFFFF"/>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rgbClr val="FFFFFF"/>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rgbClr val="FFFFFF"/>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1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2.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1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4.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1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6.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1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8.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1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11.xml"/></Relationships>
</file>

<file path=ppt/slides/_rels/slide21.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11.xml"/></Relationships>
</file>

<file path=ppt/slides/_rels/slide22.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1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6.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1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6953689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Text Placeholder 2"/>
          <p:cNvSpPr>
            <a:spLocks noGrp="1"/>
          </p:cNvSpPr>
          <p:nvPr>
            <p:ph type="body" idx="1"/>
          </p:nvPr>
        </p:nvSpPr>
        <p:spPr/>
        <p:txBody>
          <a:bodyPr/>
          <a:lstStyle/>
          <a:p>
            <a:endParaRPr lang="en-US"/>
          </a:p>
        </p:txBody>
      </p:sp>
      <p:sp>
        <p:nvSpPr>
          <p:cNvPr id="5" name="Text Placeholder 4"/>
          <p:cNvSpPr>
            <a:spLocks noGrp="1"/>
          </p:cNvSpPr>
          <p:nvPr>
            <p:ph type="body" sz="quarter" idx="3"/>
          </p:nvPr>
        </p:nvSpPr>
        <p:spPr/>
        <p:txBody>
          <a:bodyPr/>
          <a:lstStyle/>
          <a:p>
            <a:endParaRPr lang="en-US"/>
          </a:p>
        </p:txBody>
      </p:sp>
      <p:sp>
        <p:nvSpPr>
          <p:cNvPr id="6" name="Content Placeholder 5"/>
          <p:cNvSpPr>
            <a:spLocks noGrp="1"/>
          </p:cNvSpPr>
          <p:nvPr>
            <p:ph sz="quarter" idx="4"/>
          </p:nvPr>
        </p:nvSpPr>
        <p:spPr/>
        <p:txBody>
          <a:bodyPr/>
          <a:lstStyle/>
          <a:p>
            <a:endParaRPr lang="en-US"/>
          </a:p>
        </p:txBody>
      </p:sp>
      <p:pic>
        <p:nvPicPr>
          <p:cNvPr id="7" name="Content Placeholder 6" descr="Image result for daniel chapter 2 image"/>
          <p:cNvPicPr>
            <a:picLocks noGrp="1"/>
          </p:cNvPicPr>
          <p:nvPr>
            <p:ph sz="half" idx="2"/>
          </p:nvPr>
        </p:nvPicPr>
        <p:blipFill>
          <a:blip r:embed="rId2">
            <a:extLst>
              <a:ext uri="{28A0092B-C50C-407E-A947-70E740481C1C}">
                <a14:useLocalDpi xmlns:a14="http://schemas.microsoft.com/office/drawing/2010/main" val="0"/>
              </a:ext>
            </a:extLst>
          </a:blip>
          <a:srcRect/>
          <a:stretch>
            <a:fillRect/>
          </a:stretch>
        </p:blipFill>
        <p:spPr bwMode="auto">
          <a:xfrm>
            <a:off x="873883" y="714564"/>
            <a:ext cx="7542286" cy="3746892"/>
          </a:xfrm>
          <a:prstGeom prst="rect">
            <a:avLst/>
          </a:prstGeom>
          <a:noFill/>
          <a:ln>
            <a:noFill/>
          </a:ln>
        </p:spPr>
      </p:pic>
    </p:spTree>
    <p:extLst>
      <p:ext uri="{BB962C8B-B14F-4D97-AF65-F5344CB8AC3E}">
        <p14:creationId xmlns:p14="http://schemas.microsoft.com/office/powerpoint/2010/main" val="261742355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l"/>
            <a:br>
              <a:rPr lang="en-US" sz="3100" dirty="0">
                <a:solidFill>
                  <a:srgbClr val="00B0F0"/>
                </a:solidFill>
                <a:effectLst>
                  <a:outerShdw blurRad="38100" dist="38100" dir="2700000" algn="tl">
                    <a:srgbClr val="000000">
                      <a:alpha val="43137"/>
                    </a:srgbClr>
                  </a:outerShdw>
                </a:effectLst>
              </a:rPr>
            </a:br>
            <a:r>
              <a:rPr lang="en-US" sz="3100" dirty="0">
                <a:solidFill>
                  <a:srgbClr val="00B0F0"/>
                </a:solidFill>
                <a:effectLst>
                  <a:outerShdw blurRad="38100" dist="38100" dir="2700000" algn="tl">
                    <a:srgbClr val="000000">
                      <a:alpha val="43137"/>
                    </a:srgbClr>
                  </a:outerShdw>
                </a:effectLst>
              </a:rPr>
              <a:t>8. What does the head of gold represent?</a:t>
            </a:r>
            <a:br>
              <a:rPr lang="en-US" dirty="0">
                <a:effectLst/>
              </a:rPr>
            </a:br>
            <a:endParaRPr lang="en-US" dirty="0"/>
          </a:p>
        </p:txBody>
      </p:sp>
      <p:sp>
        <p:nvSpPr>
          <p:cNvPr id="3" name="Text Placeholder 2"/>
          <p:cNvSpPr>
            <a:spLocks noGrp="1"/>
          </p:cNvSpPr>
          <p:nvPr>
            <p:ph type="body" idx="1"/>
          </p:nvPr>
        </p:nvSpPr>
        <p:spPr/>
        <p:txBody>
          <a:bodyPr/>
          <a:lstStyle/>
          <a:p>
            <a:endParaRPr lang="en-US"/>
          </a:p>
        </p:txBody>
      </p:sp>
      <p:sp>
        <p:nvSpPr>
          <p:cNvPr id="4" name="Content Placeholder 3"/>
          <p:cNvSpPr>
            <a:spLocks noGrp="1"/>
          </p:cNvSpPr>
          <p:nvPr>
            <p:ph sz="half" idx="2"/>
          </p:nvPr>
        </p:nvSpPr>
        <p:spPr>
          <a:xfrm>
            <a:off x="457199" y="1631156"/>
            <a:ext cx="5313815" cy="2963466"/>
          </a:xfrm>
        </p:spPr>
        <p:txBody>
          <a:bodyPr>
            <a:normAutofit/>
          </a:bodyPr>
          <a:lstStyle/>
          <a:p>
            <a:r>
              <a:rPr lang="en-US" sz="2800" b="1" dirty="0">
                <a:solidFill>
                  <a:srgbClr val="FFC000"/>
                </a:solidFill>
                <a:effectLst>
                  <a:outerShdw blurRad="38100" dist="38100" dir="2700000" algn="tl">
                    <a:srgbClr val="000000">
                      <a:alpha val="43137"/>
                    </a:srgbClr>
                  </a:outerShdw>
                </a:effectLst>
              </a:rPr>
              <a:t>Daniel 2:38</a:t>
            </a:r>
            <a:r>
              <a:rPr lang="en-US" sz="2800" dirty="0">
                <a:solidFill>
                  <a:srgbClr val="FFC000"/>
                </a:solidFill>
                <a:effectLst>
                  <a:outerShdw blurRad="38100" dist="38100" dir="2700000" algn="tl">
                    <a:srgbClr val="000000">
                      <a:alpha val="43137"/>
                    </a:srgbClr>
                  </a:outerShdw>
                </a:effectLst>
              </a:rPr>
              <a:t> </a:t>
            </a:r>
            <a:r>
              <a:rPr lang="en-US" sz="2800" dirty="0">
                <a:effectLst>
                  <a:outerShdw blurRad="38100" dist="38100" dir="2700000" algn="tl">
                    <a:srgbClr val="000000">
                      <a:alpha val="43137"/>
                    </a:srgbClr>
                  </a:outerShdw>
                </a:effectLst>
              </a:rPr>
              <a:t> </a:t>
            </a:r>
            <a:r>
              <a:rPr lang="en-US" sz="2800" i="1" u="sng" dirty="0">
                <a:solidFill>
                  <a:srgbClr val="FF9900"/>
                </a:solidFill>
                <a:effectLst>
                  <a:outerShdw blurRad="38100" dist="38100" dir="2700000" algn="tl">
                    <a:srgbClr val="000000">
                      <a:alpha val="43137"/>
                    </a:srgbClr>
                  </a:outerShdw>
                </a:effectLst>
              </a:rPr>
              <a:t>Thou</a:t>
            </a:r>
            <a:r>
              <a:rPr lang="en-US" sz="2800" i="1" dirty="0">
                <a:effectLst>
                  <a:outerShdw blurRad="38100" dist="38100" dir="2700000" algn="tl">
                    <a:srgbClr val="000000">
                      <a:alpha val="43137"/>
                    </a:srgbClr>
                  </a:outerShdw>
                </a:effectLst>
              </a:rPr>
              <a:t> art this head of gold.</a:t>
            </a:r>
            <a:endParaRPr lang="en-US" sz="2800" dirty="0">
              <a:effectLst>
                <a:outerShdw blurRad="38100" dist="38100" dir="2700000" algn="tl">
                  <a:srgbClr val="000000">
                    <a:alpha val="43137"/>
                  </a:srgbClr>
                </a:outerShdw>
              </a:effectLst>
            </a:endParaRPr>
          </a:p>
        </p:txBody>
      </p:sp>
      <p:sp>
        <p:nvSpPr>
          <p:cNvPr id="5" name="Text Placeholder 4"/>
          <p:cNvSpPr>
            <a:spLocks noGrp="1"/>
          </p:cNvSpPr>
          <p:nvPr>
            <p:ph type="body" sz="quarter" idx="3"/>
          </p:nvPr>
        </p:nvSpPr>
        <p:spPr/>
        <p:txBody>
          <a:bodyPr/>
          <a:lstStyle/>
          <a:p>
            <a:endParaRPr lang="en-US"/>
          </a:p>
        </p:txBody>
      </p:sp>
      <p:sp>
        <p:nvSpPr>
          <p:cNvPr id="6" name="Content Placeholder 5"/>
          <p:cNvSpPr>
            <a:spLocks noGrp="1"/>
          </p:cNvSpPr>
          <p:nvPr>
            <p:ph sz="quarter" idx="4"/>
          </p:nvPr>
        </p:nvSpPr>
        <p:spPr/>
        <p:txBody>
          <a:bodyPr/>
          <a:lstStyle/>
          <a:p>
            <a:endParaRPr lang="en-US"/>
          </a:p>
        </p:txBody>
      </p:sp>
    </p:spTree>
    <p:extLst>
      <p:ext uri="{BB962C8B-B14F-4D97-AF65-F5344CB8AC3E}">
        <p14:creationId xmlns:p14="http://schemas.microsoft.com/office/powerpoint/2010/main" val="98379717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Text Placeholder 2"/>
          <p:cNvSpPr>
            <a:spLocks noGrp="1"/>
          </p:cNvSpPr>
          <p:nvPr>
            <p:ph type="body" idx="1"/>
          </p:nvPr>
        </p:nvSpPr>
        <p:spPr/>
        <p:txBody>
          <a:bodyPr/>
          <a:lstStyle/>
          <a:p>
            <a:endParaRPr lang="en-US"/>
          </a:p>
        </p:txBody>
      </p:sp>
      <p:sp>
        <p:nvSpPr>
          <p:cNvPr id="5" name="Text Placeholder 4"/>
          <p:cNvSpPr>
            <a:spLocks noGrp="1"/>
          </p:cNvSpPr>
          <p:nvPr>
            <p:ph type="body" sz="quarter" idx="3"/>
          </p:nvPr>
        </p:nvSpPr>
        <p:spPr/>
        <p:txBody>
          <a:bodyPr/>
          <a:lstStyle/>
          <a:p>
            <a:endParaRPr lang="en-US"/>
          </a:p>
        </p:txBody>
      </p:sp>
      <p:sp>
        <p:nvSpPr>
          <p:cNvPr id="6" name="Content Placeholder 5"/>
          <p:cNvSpPr>
            <a:spLocks noGrp="1"/>
          </p:cNvSpPr>
          <p:nvPr>
            <p:ph sz="quarter" idx="4"/>
          </p:nvPr>
        </p:nvSpPr>
        <p:spPr/>
        <p:txBody>
          <a:bodyPr/>
          <a:lstStyle/>
          <a:p>
            <a:endParaRPr lang="en-US" dirty="0"/>
          </a:p>
        </p:txBody>
      </p:sp>
      <p:pic>
        <p:nvPicPr>
          <p:cNvPr id="7" name="Content Placeholder 6" descr="Related image"/>
          <p:cNvPicPr>
            <a:picLocks noGrp="1"/>
          </p:cNvPicPr>
          <p:nvPr>
            <p:ph sz="half" idx="2"/>
          </p:nvPr>
        </p:nvPicPr>
        <p:blipFill>
          <a:blip r:embed="rId2">
            <a:extLst>
              <a:ext uri="{28A0092B-C50C-407E-A947-70E740481C1C}">
                <a14:useLocalDpi xmlns:a14="http://schemas.microsoft.com/office/drawing/2010/main" val="0"/>
              </a:ext>
            </a:extLst>
          </a:blip>
          <a:srcRect/>
          <a:stretch>
            <a:fillRect/>
          </a:stretch>
        </p:blipFill>
        <p:spPr bwMode="auto">
          <a:xfrm>
            <a:off x="1017346" y="582105"/>
            <a:ext cx="7035485" cy="3687114"/>
          </a:xfrm>
          <a:prstGeom prst="rect">
            <a:avLst/>
          </a:prstGeom>
          <a:noFill/>
          <a:ln>
            <a:noFill/>
          </a:ln>
        </p:spPr>
      </p:pic>
    </p:spTree>
    <p:extLst>
      <p:ext uri="{BB962C8B-B14F-4D97-AF65-F5344CB8AC3E}">
        <p14:creationId xmlns:p14="http://schemas.microsoft.com/office/powerpoint/2010/main" val="195535061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l"/>
            <a:br>
              <a:rPr lang="en-US" sz="3100" dirty="0">
                <a:solidFill>
                  <a:srgbClr val="00B0F0"/>
                </a:solidFill>
                <a:effectLst>
                  <a:outerShdw blurRad="38100" dist="38100" dir="2700000" algn="tl">
                    <a:srgbClr val="000000">
                      <a:alpha val="43137"/>
                    </a:srgbClr>
                  </a:outerShdw>
                </a:effectLst>
              </a:rPr>
            </a:br>
            <a:r>
              <a:rPr lang="en-US" sz="3100" dirty="0">
                <a:solidFill>
                  <a:srgbClr val="00B0F0"/>
                </a:solidFill>
                <a:effectLst>
                  <a:outerShdw blurRad="38100" dist="38100" dir="2700000" algn="tl">
                    <a:srgbClr val="000000">
                      <a:alpha val="43137"/>
                    </a:srgbClr>
                  </a:outerShdw>
                </a:effectLst>
              </a:rPr>
              <a:t>9. Would the Babylonian kingdom last forever?</a:t>
            </a:r>
            <a:br>
              <a:rPr lang="en-US" dirty="0">
                <a:effectLst/>
              </a:rPr>
            </a:br>
            <a:endParaRPr lang="en-US" dirty="0"/>
          </a:p>
        </p:txBody>
      </p:sp>
      <p:sp>
        <p:nvSpPr>
          <p:cNvPr id="3" name="Text Placeholder 2"/>
          <p:cNvSpPr>
            <a:spLocks noGrp="1"/>
          </p:cNvSpPr>
          <p:nvPr>
            <p:ph type="body" idx="1"/>
          </p:nvPr>
        </p:nvSpPr>
        <p:spPr/>
        <p:txBody>
          <a:bodyPr/>
          <a:lstStyle/>
          <a:p>
            <a:endParaRPr lang="en-US"/>
          </a:p>
        </p:txBody>
      </p:sp>
      <p:sp>
        <p:nvSpPr>
          <p:cNvPr id="4" name="Content Placeholder 3"/>
          <p:cNvSpPr>
            <a:spLocks noGrp="1"/>
          </p:cNvSpPr>
          <p:nvPr>
            <p:ph sz="half" idx="2"/>
          </p:nvPr>
        </p:nvSpPr>
        <p:spPr>
          <a:xfrm>
            <a:off x="457200" y="1631156"/>
            <a:ext cx="5362260" cy="2963466"/>
          </a:xfrm>
        </p:spPr>
        <p:txBody>
          <a:bodyPr/>
          <a:lstStyle/>
          <a:p>
            <a:r>
              <a:rPr lang="en-US" sz="2800" b="1" dirty="0">
                <a:solidFill>
                  <a:srgbClr val="FFC000"/>
                </a:solidFill>
                <a:effectLst>
                  <a:outerShdw blurRad="38100" dist="38100" dir="2700000" algn="tl">
                    <a:srgbClr val="000000">
                      <a:alpha val="43137"/>
                    </a:srgbClr>
                  </a:outerShdw>
                </a:effectLst>
              </a:rPr>
              <a:t>Daniel 2:39</a:t>
            </a:r>
            <a:r>
              <a:rPr lang="en-US" sz="2800" dirty="0">
                <a:solidFill>
                  <a:srgbClr val="FFC000"/>
                </a:solidFill>
                <a:effectLst>
                  <a:outerShdw blurRad="38100" dist="38100" dir="2700000" algn="tl">
                    <a:srgbClr val="000000">
                      <a:alpha val="43137"/>
                    </a:srgbClr>
                  </a:outerShdw>
                </a:effectLst>
              </a:rPr>
              <a:t> </a:t>
            </a:r>
            <a:r>
              <a:rPr lang="en-US" sz="2800" i="1" dirty="0">
                <a:effectLst>
                  <a:outerShdw blurRad="38100" dist="38100" dir="2700000" algn="tl">
                    <a:srgbClr val="000000">
                      <a:alpha val="43137"/>
                    </a:srgbClr>
                  </a:outerShdw>
                </a:effectLst>
              </a:rPr>
              <a:t>And after thee shall arise another </a:t>
            </a:r>
            <a:r>
              <a:rPr lang="en-US" sz="2800" i="1" u="sng" dirty="0">
                <a:solidFill>
                  <a:srgbClr val="FF9900"/>
                </a:solidFill>
                <a:effectLst>
                  <a:outerShdw blurRad="38100" dist="38100" dir="2700000" algn="tl">
                    <a:srgbClr val="000000">
                      <a:alpha val="43137"/>
                    </a:srgbClr>
                  </a:outerShdw>
                </a:effectLst>
              </a:rPr>
              <a:t>kingdom</a:t>
            </a:r>
            <a:r>
              <a:rPr lang="en-US" sz="2800" i="1" dirty="0">
                <a:effectLst>
                  <a:outerShdw blurRad="38100" dist="38100" dir="2700000" algn="tl">
                    <a:srgbClr val="000000">
                      <a:alpha val="43137"/>
                    </a:srgbClr>
                  </a:outerShdw>
                </a:effectLst>
              </a:rPr>
              <a:t> inferior to thee. …</a:t>
            </a:r>
            <a:endParaRPr lang="en-US" sz="2800" dirty="0">
              <a:effectLst>
                <a:outerShdw blurRad="38100" dist="38100" dir="2700000" algn="tl">
                  <a:srgbClr val="000000">
                    <a:alpha val="43137"/>
                  </a:srgbClr>
                </a:outerShdw>
              </a:effectLst>
            </a:endParaRPr>
          </a:p>
          <a:p>
            <a:endParaRPr lang="en-US" dirty="0"/>
          </a:p>
        </p:txBody>
      </p:sp>
      <p:sp>
        <p:nvSpPr>
          <p:cNvPr id="5" name="Text Placeholder 4"/>
          <p:cNvSpPr>
            <a:spLocks noGrp="1"/>
          </p:cNvSpPr>
          <p:nvPr>
            <p:ph type="body" sz="quarter" idx="3"/>
          </p:nvPr>
        </p:nvSpPr>
        <p:spPr/>
        <p:txBody>
          <a:bodyPr/>
          <a:lstStyle/>
          <a:p>
            <a:endParaRPr lang="en-US"/>
          </a:p>
        </p:txBody>
      </p:sp>
      <p:sp>
        <p:nvSpPr>
          <p:cNvPr id="6" name="Content Placeholder 5"/>
          <p:cNvSpPr>
            <a:spLocks noGrp="1"/>
          </p:cNvSpPr>
          <p:nvPr>
            <p:ph sz="quarter" idx="4"/>
          </p:nvPr>
        </p:nvSpPr>
        <p:spPr/>
        <p:txBody>
          <a:bodyPr/>
          <a:lstStyle/>
          <a:p>
            <a:endParaRPr lang="en-US"/>
          </a:p>
        </p:txBody>
      </p:sp>
    </p:spTree>
    <p:extLst>
      <p:ext uri="{BB962C8B-B14F-4D97-AF65-F5344CB8AC3E}">
        <p14:creationId xmlns:p14="http://schemas.microsoft.com/office/powerpoint/2010/main" val="355901486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Text Placeholder 2"/>
          <p:cNvSpPr>
            <a:spLocks noGrp="1"/>
          </p:cNvSpPr>
          <p:nvPr>
            <p:ph type="body" idx="1"/>
          </p:nvPr>
        </p:nvSpPr>
        <p:spPr/>
        <p:txBody>
          <a:bodyPr/>
          <a:lstStyle/>
          <a:p>
            <a:endParaRPr lang="en-US"/>
          </a:p>
        </p:txBody>
      </p:sp>
      <p:sp>
        <p:nvSpPr>
          <p:cNvPr id="5" name="Text Placeholder 4"/>
          <p:cNvSpPr>
            <a:spLocks noGrp="1"/>
          </p:cNvSpPr>
          <p:nvPr>
            <p:ph type="body" sz="quarter" idx="3"/>
          </p:nvPr>
        </p:nvSpPr>
        <p:spPr/>
        <p:txBody>
          <a:bodyPr/>
          <a:lstStyle/>
          <a:p>
            <a:endParaRPr lang="en-US"/>
          </a:p>
        </p:txBody>
      </p:sp>
      <p:sp>
        <p:nvSpPr>
          <p:cNvPr id="6" name="Content Placeholder 5"/>
          <p:cNvSpPr>
            <a:spLocks noGrp="1"/>
          </p:cNvSpPr>
          <p:nvPr>
            <p:ph sz="quarter" idx="4"/>
          </p:nvPr>
        </p:nvSpPr>
        <p:spPr/>
        <p:txBody>
          <a:bodyPr/>
          <a:lstStyle/>
          <a:p>
            <a:endParaRPr lang="en-US"/>
          </a:p>
        </p:txBody>
      </p:sp>
      <p:pic>
        <p:nvPicPr>
          <p:cNvPr id="7" name="Content Placeholder 6" descr="Image result for silver persion empire"/>
          <p:cNvPicPr>
            <a:picLocks noGrp="1"/>
          </p:cNvPicPr>
          <p:nvPr>
            <p:ph sz="half" idx="2"/>
          </p:nvPr>
        </p:nvPicPr>
        <p:blipFill>
          <a:blip r:embed="rId2">
            <a:extLst>
              <a:ext uri="{28A0092B-C50C-407E-A947-70E740481C1C}">
                <a14:useLocalDpi xmlns:a14="http://schemas.microsoft.com/office/drawing/2010/main" val="0"/>
              </a:ext>
            </a:extLst>
          </a:blip>
          <a:srcRect/>
          <a:stretch>
            <a:fillRect/>
          </a:stretch>
        </p:blipFill>
        <p:spPr bwMode="auto">
          <a:xfrm>
            <a:off x="654008" y="660064"/>
            <a:ext cx="3991017" cy="3934161"/>
          </a:xfrm>
          <a:prstGeom prst="rect">
            <a:avLst/>
          </a:prstGeom>
          <a:noFill/>
          <a:ln>
            <a:noFill/>
          </a:ln>
        </p:spPr>
      </p:pic>
    </p:spTree>
    <p:extLst>
      <p:ext uri="{BB962C8B-B14F-4D97-AF65-F5344CB8AC3E}">
        <p14:creationId xmlns:p14="http://schemas.microsoft.com/office/powerpoint/2010/main" val="286185318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l"/>
            <a:br>
              <a:rPr lang="en-US" sz="3100" dirty="0">
                <a:solidFill>
                  <a:srgbClr val="00B0F0"/>
                </a:solidFill>
                <a:effectLst>
                  <a:outerShdw blurRad="38100" dist="38100" dir="2700000" algn="tl">
                    <a:srgbClr val="000000">
                      <a:alpha val="43137"/>
                    </a:srgbClr>
                  </a:outerShdw>
                </a:effectLst>
              </a:rPr>
            </a:br>
            <a:r>
              <a:rPr lang="en-US" sz="3100" dirty="0">
                <a:solidFill>
                  <a:srgbClr val="00B0F0"/>
                </a:solidFill>
                <a:effectLst>
                  <a:outerShdw blurRad="38100" dist="38100" dir="2700000" algn="tl">
                    <a:srgbClr val="000000">
                      <a:alpha val="43137"/>
                    </a:srgbClr>
                  </a:outerShdw>
                </a:effectLst>
              </a:rPr>
              <a:t>10. What metal would represent the kingdom that followed </a:t>
            </a:r>
            <a:r>
              <a:rPr lang="en-US" sz="3100" dirty="0" err="1">
                <a:solidFill>
                  <a:srgbClr val="00B0F0"/>
                </a:solidFill>
                <a:effectLst>
                  <a:outerShdw blurRad="38100" dist="38100" dir="2700000" algn="tl">
                    <a:srgbClr val="000000">
                      <a:alpha val="43137"/>
                    </a:srgbClr>
                  </a:outerShdw>
                </a:effectLst>
              </a:rPr>
              <a:t>Medo</a:t>
            </a:r>
            <a:r>
              <a:rPr lang="en-US" sz="3100" dirty="0">
                <a:solidFill>
                  <a:srgbClr val="00B0F0"/>
                </a:solidFill>
                <a:effectLst>
                  <a:outerShdw blurRad="38100" dist="38100" dir="2700000" algn="tl">
                    <a:srgbClr val="000000">
                      <a:alpha val="43137"/>
                    </a:srgbClr>
                  </a:outerShdw>
                </a:effectLst>
              </a:rPr>
              <a:t>-Persia?</a:t>
            </a:r>
            <a:br>
              <a:rPr lang="en-US" dirty="0">
                <a:effectLst/>
              </a:rPr>
            </a:br>
            <a:endParaRPr lang="en-US" dirty="0"/>
          </a:p>
        </p:txBody>
      </p:sp>
      <p:sp>
        <p:nvSpPr>
          <p:cNvPr id="3" name="Text Placeholder 2"/>
          <p:cNvSpPr>
            <a:spLocks noGrp="1"/>
          </p:cNvSpPr>
          <p:nvPr>
            <p:ph type="body" idx="1"/>
          </p:nvPr>
        </p:nvSpPr>
        <p:spPr/>
        <p:txBody>
          <a:bodyPr/>
          <a:lstStyle/>
          <a:p>
            <a:endParaRPr lang="en-US"/>
          </a:p>
        </p:txBody>
      </p:sp>
      <p:sp>
        <p:nvSpPr>
          <p:cNvPr id="4" name="Content Placeholder 3"/>
          <p:cNvSpPr>
            <a:spLocks noGrp="1"/>
          </p:cNvSpPr>
          <p:nvPr>
            <p:ph sz="half" idx="2"/>
          </p:nvPr>
        </p:nvSpPr>
        <p:spPr>
          <a:xfrm>
            <a:off x="457200" y="1631156"/>
            <a:ext cx="5356204" cy="2963466"/>
          </a:xfrm>
        </p:spPr>
        <p:txBody>
          <a:bodyPr/>
          <a:lstStyle/>
          <a:p>
            <a:r>
              <a:rPr lang="en-US" sz="2800" b="1" dirty="0">
                <a:solidFill>
                  <a:srgbClr val="FFC000"/>
                </a:solidFill>
                <a:effectLst>
                  <a:outerShdw blurRad="38100" dist="38100" dir="2700000" algn="tl">
                    <a:srgbClr val="000000">
                      <a:alpha val="43137"/>
                    </a:srgbClr>
                  </a:outerShdw>
                </a:effectLst>
              </a:rPr>
              <a:t>Daniel 2:39 </a:t>
            </a:r>
            <a:r>
              <a:rPr lang="en-US" sz="2800" i="1" dirty="0">
                <a:effectLst>
                  <a:outerShdw blurRad="38100" dist="38100" dir="2700000" algn="tl">
                    <a:srgbClr val="000000">
                      <a:alpha val="43137"/>
                    </a:srgbClr>
                  </a:outerShdw>
                </a:effectLst>
              </a:rPr>
              <a:t>Another third kingdom of </a:t>
            </a:r>
            <a:r>
              <a:rPr lang="en-US" sz="2800" i="1" u="sng" dirty="0">
                <a:solidFill>
                  <a:srgbClr val="FF9900"/>
                </a:solidFill>
                <a:effectLst>
                  <a:outerShdw blurRad="38100" dist="38100" dir="2700000" algn="tl">
                    <a:srgbClr val="000000">
                      <a:alpha val="43137"/>
                    </a:srgbClr>
                  </a:outerShdw>
                </a:effectLst>
              </a:rPr>
              <a:t>brass</a:t>
            </a:r>
            <a:r>
              <a:rPr lang="en-US" sz="2800" i="1" dirty="0">
                <a:effectLst>
                  <a:outerShdw blurRad="38100" dist="38100" dir="2700000" algn="tl">
                    <a:srgbClr val="000000">
                      <a:alpha val="43137"/>
                    </a:srgbClr>
                  </a:outerShdw>
                </a:effectLst>
              </a:rPr>
              <a:t>, which shall bear rule over all the earth.</a:t>
            </a:r>
            <a:endParaRPr lang="en-US" sz="2800" dirty="0">
              <a:effectLst>
                <a:outerShdw blurRad="38100" dist="38100" dir="2700000" algn="tl">
                  <a:srgbClr val="000000">
                    <a:alpha val="43137"/>
                  </a:srgbClr>
                </a:outerShdw>
              </a:effectLst>
            </a:endParaRPr>
          </a:p>
          <a:p>
            <a:endParaRPr lang="en-US" dirty="0"/>
          </a:p>
        </p:txBody>
      </p:sp>
      <p:sp>
        <p:nvSpPr>
          <p:cNvPr id="5" name="Text Placeholder 4"/>
          <p:cNvSpPr>
            <a:spLocks noGrp="1"/>
          </p:cNvSpPr>
          <p:nvPr>
            <p:ph type="body" sz="quarter" idx="3"/>
          </p:nvPr>
        </p:nvSpPr>
        <p:spPr/>
        <p:txBody>
          <a:bodyPr/>
          <a:lstStyle/>
          <a:p>
            <a:endParaRPr lang="en-US"/>
          </a:p>
        </p:txBody>
      </p:sp>
      <p:sp>
        <p:nvSpPr>
          <p:cNvPr id="6" name="Content Placeholder 5"/>
          <p:cNvSpPr>
            <a:spLocks noGrp="1"/>
          </p:cNvSpPr>
          <p:nvPr>
            <p:ph sz="quarter" idx="4"/>
          </p:nvPr>
        </p:nvSpPr>
        <p:spPr/>
        <p:txBody>
          <a:bodyPr/>
          <a:lstStyle/>
          <a:p>
            <a:endParaRPr lang="en-US"/>
          </a:p>
        </p:txBody>
      </p:sp>
    </p:spTree>
    <p:extLst>
      <p:ext uri="{BB962C8B-B14F-4D97-AF65-F5344CB8AC3E}">
        <p14:creationId xmlns:p14="http://schemas.microsoft.com/office/powerpoint/2010/main" val="350663822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Text Placeholder 2"/>
          <p:cNvSpPr>
            <a:spLocks noGrp="1"/>
          </p:cNvSpPr>
          <p:nvPr>
            <p:ph type="body" idx="1"/>
          </p:nvPr>
        </p:nvSpPr>
        <p:spPr/>
        <p:txBody>
          <a:bodyPr/>
          <a:lstStyle/>
          <a:p>
            <a:endParaRPr lang="en-US"/>
          </a:p>
        </p:txBody>
      </p:sp>
      <p:sp>
        <p:nvSpPr>
          <p:cNvPr id="5" name="Text Placeholder 4"/>
          <p:cNvSpPr>
            <a:spLocks noGrp="1"/>
          </p:cNvSpPr>
          <p:nvPr>
            <p:ph type="body" sz="quarter" idx="3"/>
          </p:nvPr>
        </p:nvSpPr>
        <p:spPr/>
        <p:txBody>
          <a:bodyPr/>
          <a:lstStyle/>
          <a:p>
            <a:endParaRPr lang="en-US"/>
          </a:p>
        </p:txBody>
      </p:sp>
      <p:sp>
        <p:nvSpPr>
          <p:cNvPr id="6" name="Content Placeholder 5"/>
          <p:cNvSpPr>
            <a:spLocks noGrp="1"/>
          </p:cNvSpPr>
          <p:nvPr>
            <p:ph sz="quarter" idx="4"/>
          </p:nvPr>
        </p:nvSpPr>
        <p:spPr/>
        <p:txBody>
          <a:bodyPr/>
          <a:lstStyle/>
          <a:p>
            <a:endParaRPr lang="en-US"/>
          </a:p>
        </p:txBody>
      </p:sp>
      <p:pic>
        <p:nvPicPr>
          <p:cNvPr id="7" name="Content Placeholder 6" descr="https://banner2.kisspng.com/20180411/tkw/kisspng-spartan-army-ancient-greece-laconia-hoplite-greece-5ace8b85a4a101.4109096815234855736743.jpg"/>
          <p:cNvPicPr>
            <a:picLocks noGrp="1"/>
          </p:cNvPicPr>
          <p:nvPr>
            <p:ph sz="half" idx="2"/>
          </p:nvPr>
        </p:nvPicPr>
        <p:blipFill>
          <a:blip r:embed="rId2">
            <a:extLst>
              <a:ext uri="{28A0092B-C50C-407E-A947-70E740481C1C}">
                <a14:useLocalDpi xmlns:a14="http://schemas.microsoft.com/office/drawing/2010/main" val="0"/>
              </a:ext>
            </a:extLst>
          </a:blip>
          <a:srcRect/>
          <a:stretch>
            <a:fillRect/>
          </a:stretch>
        </p:blipFill>
        <p:spPr bwMode="auto">
          <a:xfrm>
            <a:off x="650948" y="563174"/>
            <a:ext cx="3914996" cy="3800938"/>
          </a:xfrm>
          <a:prstGeom prst="rect">
            <a:avLst/>
          </a:prstGeom>
          <a:noFill/>
          <a:ln>
            <a:noFill/>
          </a:ln>
        </p:spPr>
      </p:pic>
    </p:spTree>
    <p:extLst>
      <p:ext uri="{BB962C8B-B14F-4D97-AF65-F5344CB8AC3E}">
        <p14:creationId xmlns:p14="http://schemas.microsoft.com/office/powerpoint/2010/main" val="62011851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l"/>
            <a:br>
              <a:rPr lang="en-US" sz="3100" dirty="0">
                <a:solidFill>
                  <a:srgbClr val="00B0F0"/>
                </a:solidFill>
                <a:effectLst>
                  <a:outerShdw blurRad="38100" dist="38100" dir="2700000" algn="tl">
                    <a:srgbClr val="000000">
                      <a:alpha val="43137"/>
                    </a:srgbClr>
                  </a:outerShdw>
                </a:effectLst>
              </a:rPr>
            </a:br>
            <a:r>
              <a:rPr lang="en-US" sz="3100" dirty="0">
                <a:solidFill>
                  <a:srgbClr val="00B0F0"/>
                </a:solidFill>
                <a:effectLst>
                  <a:outerShdw blurRad="38100" dist="38100" dir="2700000" algn="tl">
                    <a:srgbClr val="000000">
                      <a:alpha val="43137"/>
                    </a:srgbClr>
                  </a:outerShdw>
                </a:effectLst>
              </a:rPr>
              <a:t>11. What metal represents the fourth kingdom?</a:t>
            </a:r>
            <a:br>
              <a:rPr lang="en-US" dirty="0">
                <a:effectLst/>
              </a:rPr>
            </a:br>
            <a:endParaRPr lang="en-US" dirty="0"/>
          </a:p>
        </p:txBody>
      </p:sp>
      <p:sp>
        <p:nvSpPr>
          <p:cNvPr id="3" name="Text Placeholder 2"/>
          <p:cNvSpPr>
            <a:spLocks noGrp="1"/>
          </p:cNvSpPr>
          <p:nvPr>
            <p:ph type="body" idx="1"/>
          </p:nvPr>
        </p:nvSpPr>
        <p:spPr/>
        <p:txBody>
          <a:bodyPr/>
          <a:lstStyle/>
          <a:p>
            <a:endParaRPr lang="en-US"/>
          </a:p>
        </p:txBody>
      </p:sp>
      <p:sp>
        <p:nvSpPr>
          <p:cNvPr id="4" name="Content Placeholder 3"/>
          <p:cNvSpPr>
            <a:spLocks noGrp="1"/>
          </p:cNvSpPr>
          <p:nvPr>
            <p:ph sz="half" idx="2"/>
          </p:nvPr>
        </p:nvSpPr>
        <p:spPr>
          <a:xfrm>
            <a:off x="457200" y="1631156"/>
            <a:ext cx="5325926" cy="2963466"/>
          </a:xfrm>
        </p:spPr>
        <p:txBody>
          <a:bodyPr/>
          <a:lstStyle/>
          <a:p>
            <a:r>
              <a:rPr lang="en-US" b="1" dirty="0">
                <a:solidFill>
                  <a:srgbClr val="FFC000"/>
                </a:solidFill>
                <a:effectLst>
                  <a:outerShdw blurRad="38100" dist="38100" dir="2700000" algn="tl">
                    <a:srgbClr val="000000">
                      <a:alpha val="43137"/>
                    </a:srgbClr>
                  </a:outerShdw>
                </a:effectLst>
              </a:rPr>
              <a:t>Daniel 2:40</a:t>
            </a:r>
            <a:r>
              <a:rPr lang="en-US" dirty="0">
                <a:solidFill>
                  <a:srgbClr val="FFC000"/>
                </a:solidFill>
                <a:effectLst>
                  <a:outerShdw blurRad="38100" dist="38100" dir="2700000" algn="tl">
                    <a:srgbClr val="000000">
                      <a:alpha val="43137"/>
                    </a:srgbClr>
                  </a:outerShdw>
                </a:effectLst>
              </a:rPr>
              <a:t> </a:t>
            </a:r>
            <a:r>
              <a:rPr lang="en-US" i="1" dirty="0">
                <a:effectLst>
                  <a:outerShdw blurRad="38100" dist="38100" dir="2700000" algn="tl">
                    <a:srgbClr val="000000">
                      <a:alpha val="43137"/>
                    </a:srgbClr>
                  </a:outerShdw>
                </a:effectLst>
              </a:rPr>
              <a:t>The fourth kingdom shall be strong as </a:t>
            </a:r>
            <a:r>
              <a:rPr lang="en-US" i="1" u="sng" dirty="0">
                <a:solidFill>
                  <a:srgbClr val="FF9900"/>
                </a:solidFill>
                <a:effectLst>
                  <a:outerShdw blurRad="38100" dist="38100" dir="2700000" algn="tl">
                    <a:srgbClr val="000000">
                      <a:alpha val="43137"/>
                    </a:srgbClr>
                  </a:outerShdw>
                </a:effectLst>
              </a:rPr>
              <a:t>iron</a:t>
            </a:r>
            <a:r>
              <a:rPr lang="en-US" i="1" dirty="0">
                <a:effectLst>
                  <a:outerShdw blurRad="38100" dist="38100" dir="2700000" algn="tl">
                    <a:srgbClr val="000000">
                      <a:alpha val="43137"/>
                    </a:srgbClr>
                  </a:outerShdw>
                </a:effectLst>
              </a:rPr>
              <a:t>…   </a:t>
            </a:r>
            <a:endParaRPr lang="en-US" dirty="0">
              <a:effectLst>
                <a:outerShdw blurRad="38100" dist="38100" dir="2700000" algn="tl">
                  <a:srgbClr val="000000">
                    <a:alpha val="43137"/>
                  </a:srgbClr>
                </a:outerShdw>
              </a:effectLst>
            </a:endParaRPr>
          </a:p>
          <a:p>
            <a:endParaRPr lang="en-US" dirty="0"/>
          </a:p>
        </p:txBody>
      </p:sp>
      <p:sp>
        <p:nvSpPr>
          <p:cNvPr id="5" name="Text Placeholder 4"/>
          <p:cNvSpPr>
            <a:spLocks noGrp="1"/>
          </p:cNvSpPr>
          <p:nvPr>
            <p:ph type="body" sz="quarter" idx="3"/>
          </p:nvPr>
        </p:nvSpPr>
        <p:spPr/>
        <p:txBody>
          <a:bodyPr/>
          <a:lstStyle/>
          <a:p>
            <a:endParaRPr lang="en-US"/>
          </a:p>
        </p:txBody>
      </p:sp>
      <p:sp>
        <p:nvSpPr>
          <p:cNvPr id="6" name="Content Placeholder 5"/>
          <p:cNvSpPr>
            <a:spLocks noGrp="1"/>
          </p:cNvSpPr>
          <p:nvPr>
            <p:ph sz="quarter" idx="4"/>
          </p:nvPr>
        </p:nvSpPr>
        <p:spPr/>
        <p:txBody>
          <a:bodyPr/>
          <a:lstStyle/>
          <a:p>
            <a:endParaRPr lang="en-US"/>
          </a:p>
        </p:txBody>
      </p:sp>
    </p:spTree>
    <p:extLst>
      <p:ext uri="{BB962C8B-B14F-4D97-AF65-F5344CB8AC3E}">
        <p14:creationId xmlns:p14="http://schemas.microsoft.com/office/powerpoint/2010/main" val="75458178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Text Placeholder 2"/>
          <p:cNvSpPr>
            <a:spLocks noGrp="1"/>
          </p:cNvSpPr>
          <p:nvPr>
            <p:ph type="body" idx="1"/>
          </p:nvPr>
        </p:nvSpPr>
        <p:spPr/>
        <p:txBody>
          <a:bodyPr/>
          <a:lstStyle/>
          <a:p>
            <a:endParaRPr lang="en-US"/>
          </a:p>
        </p:txBody>
      </p:sp>
      <p:sp>
        <p:nvSpPr>
          <p:cNvPr id="5" name="Text Placeholder 4"/>
          <p:cNvSpPr>
            <a:spLocks noGrp="1"/>
          </p:cNvSpPr>
          <p:nvPr>
            <p:ph type="body" sz="quarter" idx="3"/>
          </p:nvPr>
        </p:nvSpPr>
        <p:spPr/>
        <p:txBody>
          <a:bodyPr/>
          <a:lstStyle/>
          <a:p>
            <a:endParaRPr lang="en-US"/>
          </a:p>
        </p:txBody>
      </p:sp>
      <p:sp>
        <p:nvSpPr>
          <p:cNvPr id="6" name="Content Placeholder 5"/>
          <p:cNvSpPr>
            <a:spLocks noGrp="1"/>
          </p:cNvSpPr>
          <p:nvPr>
            <p:ph sz="quarter" idx="4"/>
          </p:nvPr>
        </p:nvSpPr>
        <p:spPr/>
        <p:txBody>
          <a:bodyPr/>
          <a:lstStyle/>
          <a:p>
            <a:endParaRPr lang="en-US"/>
          </a:p>
        </p:txBody>
      </p:sp>
      <p:pic>
        <p:nvPicPr>
          <p:cNvPr id="7" name="Content Placeholder 6" descr="Image result for roman soldier"/>
          <p:cNvPicPr>
            <a:picLocks noGrp="1"/>
          </p:cNvPicPr>
          <p:nvPr>
            <p:ph sz="half" idx="2"/>
          </p:nvPr>
        </p:nvPicPr>
        <p:blipFill>
          <a:blip r:embed="rId2">
            <a:extLst>
              <a:ext uri="{28A0092B-C50C-407E-A947-70E740481C1C}">
                <a14:useLocalDpi xmlns:a14="http://schemas.microsoft.com/office/drawing/2010/main" val="0"/>
              </a:ext>
            </a:extLst>
          </a:blip>
          <a:srcRect/>
          <a:stretch>
            <a:fillRect/>
          </a:stretch>
        </p:blipFill>
        <p:spPr bwMode="auto">
          <a:xfrm>
            <a:off x="1162682" y="411783"/>
            <a:ext cx="2092626" cy="4182442"/>
          </a:xfrm>
          <a:prstGeom prst="rect">
            <a:avLst/>
          </a:prstGeom>
          <a:noFill/>
          <a:ln>
            <a:noFill/>
          </a:ln>
        </p:spPr>
      </p:pic>
    </p:spTree>
    <p:extLst>
      <p:ext uri="{BB962C8B-B14F-4D97-AF65-F5344CB8AC3E}">
        <p14:creationId xmlns:p14="http://schemas.microsoft.com/office/powerpoint/2010/main" val="319324210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l"/>
            <a:br>
              <a:rPr lang="en-US" sz="3100" dirty="0">
                <a:solidFill>
                  <a:srgbClr val="00B0F0"/>
                </a:solidFill>
                <a:effectLst>
                  <a:outerShdw blurRad="38100" dist="38100" dir="2700000" algn="tl">
                    <a:srgbClr val="000000">
                      <a:alpha val="43137"/>
                    </a:srgbClr>
                  </a:outerShdw>
                </a:effectLst>
              </a:rPr>
            </a:br>
            <a:r>
              <a:rPr lang="en-US" sz="3100" dirty="0">
                <a:solidFill>
                  <a:srgbClr val="00B0F0"/>
                </a:solidFill>
                <a:effectLst>
                  <a:outerShdw blurRad="38100" dist="38100" dir="2700000" algn="tl">
                    <a:srgbClr val="000000">
                      <a:alpha val="43137"/>
                    </a:srgbClr>
                  </a:outerShdw>
                </a:effectLst>
              </a:rPr>
              <a:t>12. What would happen after the fall of the Roman Empire?</a:t>
            </a:r>
            <a:br>
              <a:rPr lang="en-US" dirty="0">
                <a:effectLst/>
              </a:rPr>
            </a:br>
            <a:endParaRPr lang="en-US" dirty="0"/>
          </a:p>
        </p:txBody>
      </p:sp>
      <p:sp>
        <p:nvSpPr>
          <p:cNvPr id="3" name="Text Placeholder 2"/>
          <p:cNvSpPr>
            <a:spLocks noGrp="1"/>
          </p:cNvSpPr>
          <p:nvPr>
            <p:ph type="body" idx="1"/>
          </p:nvPr>
        </p:nvSpPr>
        <p:spPr/>
        <p:txBody>
          <a:bodyPr/>
          <a:lstStyle/>
          <a:p>
            <a:endParaRPr lang="en-US"/>
          </a:p>
        </p:txBody>
      </p:sp>
      <p:sp>
        <p:nvSpPr>
          <p:cNvPr id="4" name="Content Placeholder 3"/>
          <p:cNvSpPr>
            <a:spLocks noGrp="1"/>
          </p:cNvSpPr>
          <p:nvPr>
            <p:ph sz="half" idx="2"/>
          </p:nvPr>
        </p:nvSpPr>
        <p:spPr>
          <a:xfrm>
            <a:off x="457199" y="1631156"/>
            <a:ext cx="5368315" cy="2963466"/>
          </a:xfrm>
        </p:spPr>
        <p:txBody>
          <a:bodyPr>
            <a:normAutofit/>
          </a:bodyPr>
          <a:lstStyle/>
          <a:p>
            <a:r>
              <a:rPr lang="en-US" sz="2800" b="1" dirty="0">
                <a:solidFill>
                  <a:srgbClr val="FFC000"/>
                </a:solidFill>
                <a:effectLst>
                  <a:outerShdw blurRad="38100" dist="38100" dir="2700000" algn="tl">
                    <a:srgbClr val="000000">
                      <a:alpha val="43137"/>
                    </a:srgbClr>
                  </a:outerShdw>
                </a:effectLst>
              </a:rPr>
              <a:t>Daniel 2:41, 42</a:t>
            </a:r>
            <a:r>
              <a:rPr lang="en-US" sz="2800" dirty="0">
                <a:solidFill>
                  <a:srgbClr val="FFC000"/>
                </a:solidFill>
                <a:effectLst>
                  <a:outerShdw blurRad="38100" dist="38100" dir="2700000" algn="tl">
                    <a:srgbClr val="000000">
                      <a:alpha val="43137"/>
                    </a:srgbClr>
                  </a:outerShdw>
                </a:effectLst>
              </a:rPr>
              <a:t> </a:t>
            </a:r>
            <a:r>
              <a:rPr lang="en-US" sz="2800" dirty="0">
                <a:effectLst>
                  <a:outerShdw blurRad="38100" dist="38100" dir="2700000" algn="tl">
                    <a:srgbClr val="000000">
                      <a:alpha val="43137"/>
                    </a:srgbClr>
                  </a:outerShdw>
                </a:effectLst>
              </a:rPr>
              <a:t> </a:t>
            </a:r>
            <a:r>
              <a:rPr lang="en-US" sz="2800" i="1" dirty="0">
                <a:effectLst>
                  <a:outerShdw blurRad="38100" dist="38100" dir="2700000" algn="tl">
                    <a:srgbClr val="000000">
                      <a:alpha val="43137"/>
                    </a:srgbClr>
                  </a:outerShdw>
                </a:effectLst>
              </a:rPr>
              <a:t>The kingdom shall be </a:t>
            </a:r>
            <a:r>
              <a:rPr lang="en-US" sz="2800" i="1" u="sng" dirty="0">
                <a:solidFill>
                  <a:srgbClr val="FF9900"/>
                </a:solidFill>
                <a:effectLst>
                  <a:outerShdw blurRad="38100" dist="38100" dir="2700000" algn="tl">
                    <a:srgbClr val="000000">
                      <a:alpha val="43137"/>
                    </a:srgbClr>
                  </a:outerShdw>
                </a:effectLst>
              </a:rPr>
              <a:t>divided</a:t>
            </a:r>
            <a:r>
              <a:rPr lang="en-US" sz="2800" i="1" dirty="0">
                <a:effectLst>
                  <a:outerShdw blurRad="38100" dist="38100" dir="2700000" algn="tl">
                    <a:srgbClr val="000000">
                      <a:alpha val="43137"/>
                    </a:srgbClr>
                  </a:outerShdw>
                </a:effectLst>
              </a:rPr>
              <a:t>… as the toes of the feet were part of iron, and part of clay, so the kingdom shall be partly strong, and partly broken.</a:t>
            </a:r>
            <a:endParaRPr lang="en-US" sz="2800" dirty="0">
              <a:effectLst>
                <a:outerShdw blurRad="38100" dist="38100" dir="2700000" algn="tl">
                  <a:srgbClr val="000000">
                    <a:alpha val="43137"/>
                  </a:srgbClr>
                </a:outerShdw>
              </a:effectLst>
            </a:endParaRPr>
          </a:p>
          <a:p>
            <a:endParaRPr lang="en-US" dirty="0"/>
          </a:p>
        </p:txBody>
      </p:sp>
      <p:sp>
        <p:nvSpPr>
          <p:cNvPr id="5" name="Text Placeholder 4"/>
          <p:cNvSpPr>
            <a:spLocks noGrp="1"/>
          </p:cNvSpPr>
          <p:nvPr>
            <p:ph type="body" sz="quarter" idx="3"/>
          </p:nvPr>
        </p:nvSpPr>
        <p:spPr/>
        <p:txBody>
          <a:bodyPr/>
          <a:lstStyle/>
          <a:p>
            <a:endParaRPr lang="en-US"/>
          </a:p>
        </p:txBody>
      </p:sp>
      <p:sp>
        <p:nvSpPr>
          <p:cNvPr id="6" name="Content Placeholder 5"/>
          <p:cNvSpPr>
            <a:spLocks noGrp="1"/>
          </p:cNvSpPr>
          <p:nvPr>
            <p:ph sz="quarter" idx="4"/>
          </p:nvPr>
        </p:nvSpPr>
        <p:spPr/>
        <p:txBody>
          <a:bodyPr/>
          <a:lstStyle/>
          <a:p>
            <a:endParaRPr lang="en-US"/>
          </a:p>
        </p:txBody>
      </p:sp>
    </p:spTree>
    <p:extLst>
      <p:ext uri="{BB962C8B-B14F-4D97-AF65-F5344CB8AC3E}">
        <p14:creationId xmlns:p14="http://schemas.microsoft.com/office/powerpoint/2010/main" val="340641401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Image result for daniel chapter 2"/>
          <p:cNvPicPr/>
          <p:nvPr/>
        </p:nvPicPr>
        <p:blipFill>
          <a:blip r:embed="rId2">
            <a:extLst>
              <a:ext uri="{28A0092B-C50C-407E-A947-70E740481C1C}">
                <a14:useLocalDpi xmlns:a14="http://schemas.microsoft.com/office/drawing/2010/main" val="0"/>
              </a:ext>
            </a:extLst>
          </a:blip>
          <a:srcRect/>
          <a:stretch>
            <a:fillRect/>
          </a:stretch>
        </p:blipFill>
        <p:spPr bwMode="auto">
          <a:xfrm>
            <a:off x="5104317" y="1"/>
            <a:ext cx="4039684" cy="5143498"/>
          </a:xfrm>
          <a:prstGeom prst="rect">
            <a:avLst/>
          </a:prstGeom>
          <a:noFill/>
          <a:ln>
            <a:noFill/>
          </a:ln>
        </p:spPr>
      </p:pic>
      <p:sp>
        <p:nvSpPr>
          <p:cNvPr id="2" name="Content Placeholder 1"/>
          <p:cNvSpPr>
            <a:spLocks noGrp="1"/>
          </p:cNvSpPr>
          <p:nvPr>
            <p:ph sz="half" idx="1"/>
          </p:nvPr>
        </p:nvSpPr>
        <p:spPr/>
        <p:txBody>
          <a:bodyPr/>
          <a:lstStyle/>
          <a:p>
            <a:endParaRPr lang="en-US"/>
          </a:p>
        </p:txBody>
      </p:sp>
      <p:sp>
        <p:nvSpPr>
          <p:cNvPr id="3" name="Picture Placeholder 2"/>
          <p:cNvSpPr>
            <a:spLocks noGrp="1"/>
          </p:cNvSpPr>
          <p:nvPr>
            <p:ph type="pic" sz="quarter" idx="14"/>
          </p:nvPr>
        </p:nvSpPr>
        <p:spPr/>
      </p:sp>
      <p:sp>
        <p:nvSpPr>
          <p:cNvPr id="4" name="Title 3"/>
          <p:cNvSpPr>
            <a:spLocks noGrp="1"/>
          </p:cNvSpPr>
          <p:nvPr>
            <p:ph type="title"/>
          </p:nvPr>
        </p:nvSpPr>
        <p:spPr/>
        <p:txBody>
          <a:bodyPr>
            <a:normAutofit/>
          </a:bodyPr>
          <a:lstStyle/>
          <a:p>
            <a:r>
              <a:rPr lang="en-US" sz="2800" dirty="0">
                <a:effectLst/>
              </a:rPr>
              <a:t>By Pastor Jorge </a:t>
            </a:r>
            <a:r>
              <a:rPr lang="en-US" sz="2800" dirty="0" err="1">
                <a:effectLst/>
              </a:rPr>
              <a:t>Baute</a:t>
            </a:r>
            <a:endParaRPr lang="en-US" sz="2800" dirty="0">
              <a:effectLst/>
            </a:endParaRPr>
          </a:p>
        </p:txBody>
      </p:sp>
      <p:sp>
        <p:nvSpPr>
          <p:cNvPr id="5" name="Content Placeholder 4"/>
          <p:cNvSpPr>
            <a:spLocks noGrp="1"/>
          </p:cNvSpPr>
          <p:nvPr>
            <p:ph idx="13"/>
          </p:nvPr>
        </p:nvSpPr>
        <p:spPr>
          <a:xfrm>
            <a:off x="66613" y="288749"/>
            <a:ext cx="6170686" cy="3749861"/>
          </a:xfrm>
        </p:spPr>
        <p:txBody>
          <a:bodyPr>
            <a:normAutofit/>
          </a:bodyPr>
          <a:lstStyle/>
          <a:p>
            <a:endParaRPr lang="en-US" sz="4000" b="1" dirty="0">
              <a:solidFill>
                <a:srgbClr val="FF9900"/>
              </a:solidFill>
              <a:effectLst>
                <a:outerShdw blurRad="38100" dist="38100" dir="2700000" algn="tl">
                  <a:srgbClr val="000000">
                    <a:alpha val="43137"/>
                  </a:srgbClr>
                </a:outerShdw>
              </a:effectLst>
            </a:endParaRPr>
          </a:p>
          <a:p>
            <a:r>
              <a:rPr lang="en-US" sz="4000" b="1" dirty="0">
                <a:solidFill>
                  <a:srgbClr val="FF9900"/>
                </a:solidFill>
                <a:effectLst>
                  <a:outerShdw blurRad="38100" dist="38100" dir="2700000" algn="tl">
                    <a:srgbClr val="000000">
                      <a:alpha val="43137"/>
                    </a:srgbClr>
                  </a:outerShdw>
                </a:effectLst>
              </a:rPr>
              <a:t>The Cleansing of the Heavenly Sanctuary--part 1 </a:t>
            </a:r>
          </a:p>
          <a:p>
            <a:endParaRPr lang="en-US" sz="4000" dirty="0">
              <a:solidFill>
                <a:srgbClr val="FF9900"/>
              </a:solidFill>
              <a:effectLst>
                <a:outerShdw blurRad="38100" dist="38100" dir="2700000" algn="tl">
                  <a:srgbClr val="000000">
                    <a:alpha val="43137"/>
                  </a:srgbClr>
                </a:outerShdw>
              </a:effectLst>
            </a:endParaRPr>
          </a:p>
          <a:p>
            <a:r>
              <a:rPr lang="en-US" sz="4000" i="1" dirty="0">
                <a:solidFill>
                  <a:srgbClr val="FF9900"/>
                </a:solidFill>
                <a:effectLst>
                  <a:outerShdw blurRad="38100" dist="38100" dir="2700000" algn="tl">
                    <a:srgbClr val="000000">
                      <a:alpha val="43137"/>
                    </a:srgbClr>
                  </a:outerShdw>
                </a:effectLst>
              </a:rPr>
              <a:t>“The Revealer of Secrets”</a:t>
            </a:r>
            <a:endParaRPr lang="en-US" sz="4000" dirty="0">
              <a:solidFill>
                <a:srgbClr val="FF9900"/>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308151868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Text Placeholder 2"/>
          <p:cNvSpPr>
            <a:spLocks noGrp="1"/>
          </p:cNvSpPr>
          <p:nvPr>
            <p:ph type="body" idx="1"/>
          </p:nvPr>
        </p:nvSpPr>
        <p:spPr/>
        <p:txBody>
          <a:bodyPr/>
          <a:lstStyle/>
          <a:p>
            <a:endParaRPr lang="en-US"/>
          </a:p>
        </p:txBody>
      </p:sp>
      <p:sp>
        <p:nvSpPr>
          <p:cNvPr id="5" name="Text Placeholder 4"/>
          <p:cNvSpPr>
            <a:spLocks noGrp="1"/>
          </p:cNvSpPr>
          <p:nvPr>
            <p:ph type="body" sz="quarter" idx="3"/>
          </p:nvPr>
        </p:nvSpPr>
        <p:spPr/>
        <p:txBody>
          <a:bodyPr/>
          <a:lstStyle/>
          <a:p>
            <a:endParaRPr lang="en-US"/>
          </a:p>
        </p:txBody>
      </p:sp>
      <p:sp>
        <p:nvSpPr>
          <p:cNvPr id="6" name="Content Placeholder 5"/>
          <p:cNvSpPr>
            <a:spLocks noGrp="1"/>
          </p:cNvSpPr>
          <p:nvPr>
            <p:ph sz="quarter" idx="4"/>
          </p:nvPr>
        </p:nvSpPr>
        <p:spPr/>
        <p:txBody>
          <a:bodyPr/>
          <a:lstStyle/>
          <a:p>
            <a:endParaRPr lang="en-US"/>
          </a:p>
        </p:txBody>
      </p:sp>
      <p:pic>
        <p:nvPicPr>
          <p:cNvPr id="7" name="Content Placeholder 6" descr="Image result for Daniel 2 feet of clay"/>
          <p:cNvPicPr>
            <a:picLocks noGrp="1"/>
          </p:cNvPicPr>
          <p:nvPr>
            <p:ph sz="half" idx="2"/>
          </p:nvPr>
        </p:nvPicPr>
        <p:blipFill>
          <a:blip r:embed="rId2">
            <a:extLst>
              <a:ext uri="{28A0092B-C50C-407E-A947-70E740481C1C}">
                <a14:useLocalDpi xmlns:a14="http://schemas.microsoft.com/office/drawing/2010/main" val="0"/>
              </a:ext>
            </a:extLst>
          </a:blip>
          <a:srcRect/>
          <a:stretch>
            <a:fillRect/>
          </a:stretch>
        </p:blipFill>
        <p:spPr bwMode="auto">
          <a:xfrm>
            <a:off x="666119" y="551062"/>
            <a:ext cx="3266076" cy="3758548"/>
          </a:xfrm>
          <a:prstGeom prst="rect">
            <a:avLst/>
          </a:prstGeom>
          <a:noFill/>
          <a:ln>
            <a:noFill/>
          </a:ln>
        </p:spPr>
      </p:pic>
    </p:spTree>
    <p:extLst>
      <p:ext uri="{BB962C8B-B14F-4D97-AF65-F5344CB8AC3E}">
        <p14:creationId xmlns:p14="http://schemas.microsoft.com/office/powerpoint/2010/main" val="167226275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Text Placeholder 2"/>
          <p:cNvSpPr>
            <a:spLocks noGrp="1"/>
          </p:cNvSpPr>
          <p:nvPr>
            <p:ph type="body" idx="1"/>
          </p:nvPr>
        </p:nvSpPr>
        <p:spPr/>
        <p:txBody>
          <a:bodyPr/>
          <a:lstStyle/>
          <a:p>
            <a:endParaRPr lang="en-US"/>
          </a:p>
        </p:txBody>
      </p:sp>
      <p:sp>
        <p:nvSpPr>
          <p:cNvPr id="5" name="Text Placeholder 4"/>
          <p:cNvSpPr>
            <a:spLocks noGrp="1"/>
          </p:cNvSpPr>
          <p:nvPr>
            <p:ph type="body" sz="quarter" idx="3"/>
          </p:nvPr>
        </p:nvSpPr>
        <p:spPr/>
        <p:txBody>
          <a:bodyPr/>
          <a:lstStyle/>
          <a:p>
            <a:endParaRPr lang="en-US"/>
          </a:p>
        </p:txBody>
      </p:sp>
      <p:sp>
        <p:nvSpPr>
          <p:cNvPr id="6" name="Content Placeholder 5"/>
          <p:cNvSpPr>
            <a:spLocks noGrp="1"/>
          </p:cNvSpPr>
          <p:nvPr>
            <p:ph sz="quarter" idx="4"/>
          </p:nvPr>
        </p:nvSpPr>
        <p:spPr/>
        <p:txBody>
          <a:bodyPr/>
          <a:lstStyle/>
          <a:p>
            <a:endParaRPr lang="en-US"/>
          </a:p>
        </p:txBody>
      </p:sp>
      <p:pic>
        <p:nvPicPr>
          <p:cNvPr id="7" name="Content Placeholder 6" descr="Related image"/>
          <p:cNvPicPr>
            <a:picLocks noGrp="1"/>
          </p:cNvPicPr>
          <p:nvPr>
            <p:ph sz="half" idx="2"/>
          </p:nvPr>
        </p:nvPicPr>
        <p:blipFill>
          <a:blip r:embed="rId2">
            <a:extLst>
              <a:ext uri="{28A0092B-C50C-407E-A947-70E740481C1C}">
                <a14:useLocalDpi xmlns:a14="http://schemas.microsoft.com/office/drawing/2010/main" val="0"/>
              </a:ext>
            </a:extLst>
          </a:blip>
          <a:srcRect/>
          <a:stretch>
            <a:fillRect/>
          </a:stretch>
        </p:blipFill>
        <p:spPr bwMode="auto">
          <a:xfrm>
            <a:off x="411784" y="726675"/>
            <a:ext cx="3788686" cy="3867550"/>
          </a:xfrm>
          <a:prstGeom prst="rect">
            <a:avLst/>
          </a:prstGeom>
          <a:noFill/>
          <a:ln>
            <a:noFill/>
          </a:ln>
        </p:spPr>
      </p:pic>
    </p:spTree>
    <p:extLst>
      <p:ext uri="{BB962C8B-B14F-4D97-AF65-F5344CB8AC3E}">
        <p14:creationId xmlns:p14="http://schemas.microsoft.com/office/powerpoint/2010/main" val="46202421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Text Placeholder 2"/>
          <p:cNvSpPr>
            <a:spLocks noGrp="1"/>
          </p:cNvSpPr>
          <p:nvPr>
            <p:ph type="body" idx="1"/>
          </p:nvPr>
        </p:nvSpPr>
        <p:spPr/>
        <p:txBody>
          <a:bodyPr/>
          <a:lstStyle/>
          <a:p>
            <a:endParaRPr lang="en-US"/>
          </a:p>
        </p:txBody>
      </p:sp>
      <p:sp>
        <p:nvSpPr>
          <p:cNvPr id="5" name="Text Placeholder 4"/>
          <p:cNvSpPr>
            <a:spLocks noGrp="1"/>
          </p:cNvSpPr>
          <p:nvPr>
            <p:ph type="body" sz="quarter" idx="3"/>
          </p:nvPr>
        </p:nvSpPr>
        <p:spPr/>
        <p:txBody>
          <a:bodyPr/>
          <a:lstStyle/>
          <a:p>
            <a:endParaRPr lang="en-US"/>
          </a:p>
        </p:txBody>
      </p:sp>
      <p:sp>
        <p:nvSpPr>
          <p:cNvPr id="6" name="Content Placeholder 5"/>
          <p:cNvSpPr>
            <a:spLocks noGrp="1"/>
          </p:cNvSpPr>
          <p:nvPr>
            <p:ph sz="quarter" idx="4"/>
          </p:nvPr>
        </p:nvSpPr>
        <p:spPr/>
        <p:txBody>
          <a:bodyPr/>
          <a:lstStyle/>
          <a:p>
            <a:endParaRPr lang="en-US"/>
          </a:p>
        </p:txBody>
      </p:sp>
      <p:pic>
        <p:nvPicPr>
          <p:cNvPr id="7" name="Content Placeholder 6" descr="Image result for ten divisions of rome"/>
          <p:cNvPicPr>
            <a:picLocks noGrp="1"/>
          </p:cNvPicPr>
          <p:nvPr>
            <p:ph sz="half" idx="2"/>
          </p:nvPr>
        </p:nvPicPr>
        <p:blipFill>
          <a:blip r:embed="rId2">
            <a:extLst>
              <a:ext uri="{28A0092B-C50C-407E-A947-70E740481C1C}">
                <a14:useLocalDpi xmlns:a14="http://schemas.microsoft.com/office/drawing/2010/main" val="0"/>
              </a:ext>
            </a:extLst>
          </a:blip>
          <a:srcRect/>
          <a:stretch>
            <a:fillRect/>
          </a:stretch>
        </p:blipFill>
        <p:spPr bwMode="auto">
          <a:xfrm>
            <a:off x="278559" y="623730"/>
            <a:ext cx="4218829" cy="3575985"/>
          </a:xfrm>
          <a:prstGeom prst="rect">
            <a:avLst/>
          </a:prstGeom>
          <a:noFill/>
          <a:ln>
            <a:noFill/>
          </a:ln>
        </p:spPr>
      </p:pic>
    </p:spTree>
    <p:extLst>
      <p:ext uri="{BB962C8B-B14F-4D97-AF65-F5344CB8AC3E}">
        <p14:creationId xmlns:p14="http://schemas.microsoft.com/office/powerpoint/2010/main" val="247282140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l"/>
            <a:br>
              <a:rPr lang="en-US" sz="3100" dirty="0">
                <a:solidFill>
                  <a:srgbClr val="00B0F0"/>
                </a:solidFill>
                <a:effectLst>
                  <a:outerShdw blurRad="38100" dist="38100" dir="2700000" algn="tl">
                    <a:srgbClr val="000000">
                      <a:alpha val="43137"/>
                    </a:srgbClr>
                  </a:outerShdw>
                </a:effectLst>
              </a:rPr>
            </a:br>
            <a:r>
              <a:rPr lang="en-US" sz="3100" dirty="0">
                <a:solidFill>
                  <a:srgbClr val="00B0F0"/>
                </a:solidFill>
                <a:effectLst>
                  <a:outerShdw blurRad="38100" dist="38100" dir="2700000" algn="tl">
                    <a:srgbClr val="000000">
                      <a:alpha val="43137"/>
                    </a:srgbClr>
                  </a:outerShdw>
                </a:effectLst>
              </a:rPr>
              <a:t>13. Would these 10 kingdoms ever succeed in uniting?</a:t>
            </a:r>
            <a:br>
              <a:rPr lang="en-US" dirty="0">
                <a:effectLst/>
              </a:rPr>
            </a:br>
            <a:endParaRPr lang="en-US" dirty="0"/>
          </a:p>
        </p:txBody>
      </p:sp>
      <p:sp>
        <p:nvSpPr>
          <p:cNvPr id="3" name="Text Placeholder 2"/>
          <p:cNvSpPr>
            <a:spLocks noGrp="1"/>
          </p:cNvSpPr>
          <p:nvPr>
            <p:ph type="body" idx="1"/>
          </p:nvPr>
        </p:nvSpPr>
        <p:spPr/>
        <p:txBody>
          <a:bodyPr/>
          <a:lstStyle/>
          <a:p>
            <a:endParaRPr lang="en-US"/>
          </a:p>
        </p:txBody>
      </p:sp>
      <p:sp>
        <p:nvSpPr>
          <p:cNvPr id="4" name="Content Placeholder 3"/>
          <p:cNvSpPr>
            <a:spLocks noGrp="1"/>
          </p:cNvSpPr>
          <p:nvPr>
            <p:ph sz="half" idx="2"/>
          </p:nvPr>
        </p:nvSpPr>
        <p:spPr>
          <a:xfrm>
            <a:off x="457199" y="1631156"/>
            <a:ext cx="5368315" cy="2963466"/>
          </a:xfrm>
        </p:spPr>
        <p:txBody>
          <a:bodyPr/>
          <a:lstStyle/>
          <a:p>
            <a:r>
              <a:rPr lang="en-US" sz="2800" b="1" dirty="0">
                <a:solidFill>
                  <a:srgbClr val="FFC000"/>
                </a:solidFill>
                <a:effectLst>
                  <a:outerShdw blurRad="38100" dist="38100" dir="2700000" algn="tl">
                    <a:srgbClr val="000000">
                      <a:alpha val="43137"/>
                    </a:srgbClr>
                  </a:outerShdw>
                </a:effectLst>
              </a:rPr>
              <a:t>Daniel 2:43</a:t>
            </a:r>
            <a:r>
              <a:rPr lang="en-US" sz="2800" dirty="0">
                <a:solidFill>
                  <a:srgbClr val="FFC000"/>
                </a:solidFill>
                <a:effectLst>
                  <a:outerShdw blurRad="38100" dist="38100" dir="2700000" algn="tl">
                    <a:srgbClr val="000000">
                      <a:alpha val="43137"/>
                    </a:srgbClr>
                  </a:outerShdw>
                </a:effectLst>
              </a:rPr>
              <a:t>  </a:t>
            </a:r>
            <a:r>
              <a:rPr lang="en-US" sz="2800" i="1" dirty="0">
                <a:effectLst>
                  <a:outerShdw blurRad="38100" dist="38100" dir="2700000" algn="tl">
                    <a:srgbClr val="000000">
                      <a:alpha val="43137"/>
                    </a:srgbClr>
                  </a:outerShdw>
                </a:effectLst>
              </a:rPr>
              <a:t>They shall mingle themselves with the seed of men: but they shall not </a:t>
            </a:r>
            <a:r>
              <a:rPr lang="en-US" sz="2800" i="1" u="sng" dirty="0">
                <a:solidFill>
                  <a:srgbClr val="FF9900"/>
                </a:solidFill>
                <a:effectLst>
                  <a:outerShdw blurRad="38100" dist="38100" dir="2700000" algn="tl">
                    <a:srgbClr val="000000">
                      <a:alpha val="43137"/>
                    </a:srgbClr>
                  </a:outerShdw>
                </a:effectLst>
              </a:rPr>
              <a:t>cleave</a:t>
            </a:r>
            <a:r>
              <a:rPr lang="en-US" sz="2800" i="1" dirty="0">
                <a:effectLst>
                  <a:outerShdw blurRad="38100" dist="38100" dir="2700000" algn="tl">
                    <a:srgbClr val="000000">
                      <a:alpha val="43137"/>
                    </a:srgbClr>
                  </a:outerShdw>
                </a:effectLst>
              </a:rPr>
              <a:t> one to another, even as iron is not mixed with clay.</a:t>
            </a:r>
            <a:endParaRPr lang="en-US" sz="2800" dirty="0">
              <a:effectLst>
                <a:outerShdw blurRad="38100" dist="38100" dir="2700000" algn="tl">
                  <a:srgbClr val="000000">
                    <a:alpha val="43137"/>
                  </a:srgbClr>
                </a:outerShdw>
              </a:effectLst>
            </a:endParaRPr>
          </a:p>
          <a:p>
            <a:endParaRPr lang="en-US" dirty="0"/>
          </a:p>
        </p:txBody>
      </p:sp>
      <p:sp>
        <p:nvSpPr>
          <p:cNvPr id="5" name="Text Placeholder 4"/>
          <p:cNvSpPr>
            <a:spLocks noGrp="1"/>
          </p:cNvSpPr>
          <p:nvPr>
            <p:ph type="body" sz="quarter" idx="3"/>
          </p:nvPr>
        </p:nvSpPr>
        <p:spPr/>
        <p:txBody>
          <a:bodyPr/>
          <a:lstStyle/>
          <a:p>
            <a:endParaRPr lang="en-US"/>
          </a:p>
        </p:txBody>
      </p:sp>
      <p:sp>
        <p:nvSpPr>
          <p:cNvPr id="6" name="Content Placeholder 5"/>
          <p:cNvSpPr>
            <a:spLocks noGrp="1"/>
          </p:cNvSpPr>
          <p:nvPr>
            <p:ph sz="quarter" idx="4"/>
          </p:nvPr>
        </p:nvSpPr>
        <p:spPr/>
        <p:txBody>
          <a:bodyPr/>
          <a:lstStyle/>
          <a:p>
            <a:endParaRPr lang="en-US"/>
          </a:p>
        </p:txBody>
      </p:sp>
    </p:spTree>
    <p:extLst>
      <p:ext uri="{BB962C8B-B14F-4D97-AF65-F5344CB8AC3E}">
        <p14:creationId xmlns:p14="http://schemas.microsoft.com/office/powerpoint/2010/main" val="88465361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l"/>
            <a:br>
              <a:rPr lang="en-US" sz="3100" dirty="0">
                <a:solidFill>
                  <a:srgbClr val="00B0F0"/>
                </a:solidFill>
                <a:effectLst>
                  <a:outerShdw blurRad="38100" dist="38100" dir="2700000" algn="tl">
                    <a:srgbClr val="000000">
                      <a:alpha val="43137"/>
                    </a:srgbClr>
                  </a:outerShdw>
                </a:effectLst>
              </a:rPr>
            </a:br>
            <a:r>
              <a:rPr lang="en-US" sz="3100" dirty="0">
                <a:solidFill>
                  <a:srgbClr val="00B0F0"/>
                </a:solidFill>
                <a:effectLst>
                  <a:outerShdw blurRad="38100" dist="38100" dir="2700000" algn="tl">
                    <a:srgbClr val="000000">
                      <a:alpha val="43137"/>
                    </a:srgbClr>
                  </a:outerShdw>
                </a:effectLst>
              </a:rPr>
              <a:t>14. Who will set up the final kingdom?</a:t>
            </a:r>
            <a:br>
              <a:rPr lang="en-US" dirty="0">
                <a:effectLst/>
              </a:rPr>
            </a:br>
            <a:endParaRPr lang="en-US" dirty="0"/>
          </a:p>
        </p:txBody>
      </p:sp>
      <p:sp>
        <p:nvSpPr>
          <p:cNvPr id="3" name="Text Placeholder 2"/>
          <p:cNvSpPr>
            <a:spLocks noGrp="1"/>
          </p:cNvSpPr>
          <p:nvPr>
            <p:ph type="body" idx="1"/>
          </p:nvPr>
        </p:nvSpPr>
        <p:spPr/>
        <p:txBody>
          <a:bodyPr/>
          <a:lstStyle/>
          <a:p>
            <a:endParaRPr lang="en-US"/>
          </a:p>
        </p:txBody>
      </p:sp>
      <p:sp>
        <p:nvSpPr>
          <p:cNvPr id="4" name="Content Placeholder 3"/>
          <p:cNvSpPr>
            <a:spLocks noGrp="1"/>
          </p:cNvSpPr>
          <p:nvPr>
            <p:ph sz="half" idx="2"/>
          </p:nvPr>
        </p:nvSpPr>
        <p:spPr>
          <a:xfrm>
            <a:off x="457200" y="1631156"/>
            <a:ext cx="5459150" cy="2963466"/>
          </a:xfrm>
        </p:spPr>
        <p:txBody>
          <a:bodyPr/>
          <a:lstStyle/>
          <a:p>
            <a:r>
              <a:rPr lang="en-US" sz="2800" b="1" dirty="0">
                <a:solidFill>
                  <a:srgbClr val="FFC000"/>
                </a:solidFill>
                <a:effectLst>
                  <a:outerShdw blurRad="38100" dist="38100" dir="2700000" algn="tl">
                    <a:srgbClr val="000000">
                      <a:alpha val="43137"/>
                    </a:srgbClr>
                  </a:outerShdw>
                </a:effectLst>
              </a:rPr>
              <a:t>Daniel 2:44</a:t>
            </a:r>
            <a:r>
              <a:rPr lang="en-US" sz="2800" dirty="0">
                <a:solidFill>
                  <a:srgbClr val="FFC000"/>
                </a:solidFill>
                <a:effectLst>
                  <a:outerShdw blurRad="38100" dist="38100" dir="2700000" algn="tl">
                    <a:srgbClr val="000000">
                      <a:alpha val="43137"/>
                    </a:srgbClr>
                  </a:outerShdw>
                </a:effectLst>
              </a:rPr>
              <a:t> </a:t>
            </a:r>
            <a:r>
              <a:rPr lang="en-US" sz="2800" i="1" dirty="0">
                <a:effectLst>
                  <a:outerShdw blurRad="38100" dist="38100" dir="2700000" algn="tl">
                    <a:srgbClr val="000000">
                      <a:alpha val="43137"/>
                    </a:srgbClr>
                  </a:outerShdw>
                </a:effectLst>
              </a:rPr>
              <a:t>And in the days of these kings shall the </a:t>
            </a:r>
            <a:r>
              <a:rPr lang="en-US" sz="2800" i="1" u="sng" dirty="0">
                <a:solidFill>
                  <a:srgbClr val="FF9900"/>
                </a:solidFill>
                <a:effectLst>
                  <a:outerShdw blurRad="38100" dist="38100" dir="2700000" algn="tl">
                    <a:srgbClr val="000000">
                      <a:alpha val="43137"/>
                    </a:srgbClr>
                  </a:outerShdw>
                </a:effectLst>
              </a:rPr>
              <a:t>God</a:t>
            </a:r>
            <a:r>
              <a:rPr lang="en-US" sz="2800" i="1" dirty="0">
                <a:effectLst>
                  <a:outerShdw blurRad="38100" dist="38100" dir="2700000" algn="tl">
                    <a:srgbClr val="000000">
                      <a:alpha val="43137"/>
                    </a:srgbClr>
                  </a:outerShdw>
                </a:effectLst>
              </a:rPr>
              <a:t> of heaven set up a kingdom, which shall never </a:t>
            </a:r>
            <a:r>
              <a:rPr lang="en-US" sz="2800" i="1">
                <a:effectLst>
                  <a:outerShdw blurRad="38100" dist="38100" dir="2700000" algn="tl">
                    <a:srgbClr val="000000">
                      <a:alpha val="43137"/>
                    </a:srgbClr>
                  </a:outerShdw>
                </a:effectLst>
              </a:rPr>
              <a:t>be destroyed…</a:t>
            </a:r>
            <a:endParaRPr lang="en-US" sz="2800" dirty="0">
              <a:effectLst>
                <a:outerShdw blurRad="38100" dist="38100" dir="2700000" algn="tl">
                  <a:srgbClr val="000000">
                    <a:alpha val="43137"/>
                  </a:srgbClr>
                </a:outerShdw>
              </a:effectLst>
            </a:endParaRPr>
          </a:p>
          <a:p>
            <a:endParaRPr lang="en-US" dirty="0"/>
          </a:p>
        </p:txBody>
      </p:sp>
      <p:sp>
        <p:nvSpPr>
          <p:cNvPr id="5" name="Text Placeholder 4"/>
          <p:cNvSpPr>
            <a:spLocks noGrp="1"/>
          </p:cNvSpPr>
          <p:nvPr>
            <p:ph type="body" sz="quarter" idx="3"/>
          </p:nvPr>
        </p:nvSpPr>
        <p:spPr/>
        <p:txBody>
          <a:bodyPr/>
          <a:lstStyle/>
          <a:p>
            <a:endParaRPr lang="en-US"/>
          </a:p>
        </p:txBody>
      </p:sp>
      <p:sp>
        <p:nvSpPr>
          <p:cNvPr id="6" name="Content Placeholder 5"/>
          <p:cNvSpPr>
            <a:spLocks noGrp="1"/>
          </p:cNvSpPr>
          <p:nvPr>
            <p:ph sz="quarter" idx="4"/>
          </p:nvPr>
        </p:nvSpPr>
        <p:spPr/>
        <p:txBody>
          <a:bodyPr/>
          <a:lstStyle/>
          <a:p>
            <a:endParaRPr lang="en-US"/>
          </a:p>
        </p:txBody>
      </p:sp>
    </p:spTree>
    <p:extLst>
      <p:ext uri="{BB962C8B-B14F-4D97-AF65-F5344CB8AC3E}">
        <p14:creationId xmlns:p14="http://schemas.microsoft.com/office/powerpoint/2010/main" val="57298476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l"/>
            <a:br>
              <a:rPr lang="en-US" sz="3100" dirty="0">
                <a:solidFill>
                  <a:srgbClr val="00B0F0"/>
                </a:solidFill>
                <a:effectLst>
                  <a:outerShdw blurRad="38100" dist="38100" dir="2700000" algn="tl">
                    <a:srgbClr val="000000">
                      <a:alpha val="43137"/>
                    </a:srgbClr>
                  </a:outerShdw>
                </a:effectLst>
              </a:rPr>
            </a:br>
            <a:r>
              <a:rPr lang="en-US" sz="3100" dirty="0">
                <a:solidFill>
                  <a:srgbClr val="00B0F0"/>
                </a:solidFill>
                <a:effectLst>
                  <a:outerShdw blurRad="38100" dist="38100" dir="2700000" algn="tl">
                    <a:srgbClr val="000000">
                      <a:alpha val="43137"/>
                    </a:srgbClr>
                  </a:outerShdw>
                </a:effectLst>
              </a:rPr>
              <a:t>15. What does the stone do to the other world kingdoms?</a:t>
            </a:r>
            <a:br>
              <a:rPr lang="en-US" dirty="0">
                <a:effectLst/>
              </a:rPr>
            </a:br>
            <a:endParaRPr lang="en-US" dirty="0"/>
          </a:p>
        </p:txBody>
      </p:sp>
      <p:sp>
        <p:nvSpPr>
          <p:cNvPr id="3" name="Text Placeholder 2"/>
          <p:cNvSpPr>
            <a:spLocks noGrp="1"/>
          </p:cNvSpPr>
          <p:nvPr>
            <p:ph type="body" idx="1"/>
          </p:nvPr>
        </p:nvSpPr>
        <p:spPr/>
        <p:txBody>
          <a:bodyPr/>
          <a:lstStyle/>
          <a:p>
            <a:endParaRPr lang="en-US"/>
          </a:p>
        </p:txBody>
      </p:sp>
      <p:sp>
        <p:nvSpPr>
          <p:cNvPr id="4" name="Content Placeholder 3"/>
          <p:cNvSpPr>
            <a:spLocks noGrp="1"/>
          </p:cNvSpPr>
          <p:nvPr>
            <p:ph sz="half" idx="2"/>
          </p:nvPr>
        </p:nvSpPr>
        <p:spPr>
          <a:xfrm>
            <a:off x="457199" y="1631156"/>
            <a:ext cx="5398593" cy="3364738"/>
          </a:xfrm>
        </p:spPr>
        <p:txBody>
          <a:bodyPr>
            <a:normAutofit lnSpcReduction="10000"/>
          </a:bodyPr>
          <a:lstStyle/>
          <a:p>
            <a:r>
              <a:rPr lang="en-US" sz="2800" b="1" dirty="0">
                <a:solidFill>
                  <a:srgbClr val="FFC000"/>
                </a:solidFill>
                <a:effectLst>
                  <a:outerShdw blurRad="38100" dist="38100" dir="2700000" algn="tl">
                    <a:srgbClr val="000000">
                      <a:alpha val="43137"/>
                    </a:srgbClr>
                  </a:outerShdw>
                </a:effectLst>
              </a:rPr>
              <a:t>Daniel 2:34, 35  </a:t>
            </a:r>
            <a:r>
              <a:rPr lang="en-US" sz="2800" i="1" dirty="0">
                <a:effectLst>
                  <a:outerShdw blurRad="38100" dist="38100" dir="2700000" algn="tl">
                    <a:srgbClr val="000000">
                      <a:alpha val="43137"/>
                    </a:srgbClr>
                  </a:outerShdw>
                </a:effectLst>
              </a:rPr>
              <a:t>A stone was cut out without hands, which smote the image upon his feet that were of iron and clay, and </a:t>
            </a:r>
            <a:r>
              <a:rPr lang="en-US" sz="2800" i="1" u="sng" dirty="0">
                <a:solidFill>
                  <a:srgbClr val="FF9900"/>
                </a:solidFill>
                <a:effectLst>
                  <a:outerShdw blurRad="38100" dist="38100" dir="2700000" algn="tl">
                    <a:srgbClr val="000000">
                      <a:alpha val="43137"/>
                    </a:srgbClr>
                  </a:outerShdw>
                </a:effectLst>
              </a:rPr>
              <a:t>brake</a:t>
            </a:r>
            <a:r>
              <a:rPr lang="en-US" sz="2800" i="1" dirty="0">
                <a:effectLst>
                  <a:outerShdw blurRad="38100" dist="38100" dir="2700000" algn="tl">
                    <a:srgbClr val="000000">
                      <a:alpha val="43137"/>
                    </a:srgbClr>
                  </a:outerShdw>
                </a:effectLst>
              </a:rPr>
              <a:t> them to pieces. …and the stone that </a:t>
            </a:r>
            <a:r>
              <a:rPr lang="en-US" sz="2800" i="1" dirty="0">
                <a:solidFill>
                  <a:srgbClr val="FF9900"/>
                </a:solidFill>
                <a:effectLst>
                  <a:outerShdw blurRad="38100" dist="38100" dir="2700000" algn="tl">
                    <a:srgbClr val="000000">
                      <a:alpha val="43137"/>
                    </a:srgbClr>
                  </a:outerShdw>
                </a:effectLst>
              </a:rPr>
              <a:t>smote</a:t>
            </a:r>
            <a:r>
              <a:rPr lang="en-US" sz="2800" i="1" dirty="0">
                <a:effectLst>
                  <a:outerShdw blurRad="38100" dist="38100" dir="2700000" algn="tl">
                    <a:srgbClr val="000000">
                      <a:alpha val="43137"/>
                    </a:srgbClr>
                  </a:outerShdw>
                </a:effectLst>
              </a:rPr>
              <a:t> the image became a great mountain, and filled the whole earth.</a:t>
            </a:r>
            <a:endParaRPr lang="en-US" sz="2800" dirty="0">
              <a:effectLst>
                <a:outerShdw blurRad="38100" dist="38100" dir="2700000" algn="tl">
                  <a:srgbClr val="000000">
                    <a:alpha val="43137"/>
                  </a:srgbClr>
                </a:outerShdw>
              </a:effectLst>
            </a:endParaRPr>
          </a:p>
          <a:p>
            <a:endParaRPr lang="en-US" dirty="0"/>
          </a:p>
        </p:txBody>
      </p:sp>
      <p:sp>
        <p:nvSpPr>
          <p:cNvPr id="5" name="Text Placeholder 4"/>
          <p:cNvSpPr>
            <a:spLocks noGrp="1"/>
          </p:cNvSpPr>
          <p:nvPr>
            <p:ph type="body" sz="quarter" idx="3"/>
          </p:nvPr>
        </p:nvSpPr>
        <p:spPr/>
        <p:txBody>
          <a:bodyPr/>
          <a:lstStyle/>
          <a:p>
            <a:endParaRPr lang="en-US"/>
          </a:p>
        </p:txBody>
      </p:sp>
      <p:sp>
        <p:nvSpPr>
          <p:cNvPr id="6" name="Content Placeholder 5"/>
          <p:cNvSpPr>
            <a:spLocks noGrp="1"/>
          </p:cNvSpPr>
          <p:nvPr>
            <p:ph sz="quarter" idx="4"/>
          </p:nvPr>
        </p:nvSpPr>
        <p:spPr/>
        <p:txBody>
          <a:bodyPr/>
          <a:lstStyle/>
          <a:p>
            <a:endParaRPr lang="en-US"/>
          </a:p>
        </p:txBody>
      </p:sp>
    </p:spTree>
    <p:extLst>
      <p:ext uri="{BB962C8B-B14F-4D97-AF65-F5344CB8AC3E}">
        <p14:creationId xmlns:p14="http://schemas.microsoft.com/office/powerpoint/2010/main" val="209953816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Text Placeholder 2"/>
          <p:cNvSpPr>
            <a:spLocks noGrp="1"/>
          </p:cNvSpPr>
          <p:nvPr>
            <p:ph type="body" idx="1"/>
          </p:nvPr>
        </p:nvSpPr>
        <p:spPr/>
        <p:txBody>
          <a:bodyPr/>
          <a:lstStyle/>
          <a:p>
            <a:endParaRPr lang="en-US"/>
          </a:p>
        </p:txBody>
      </p:sp>
      <p:sp>
        <p:nvSpPr>
          <p:cNvPr id="5" name="Text Placeholder 4"/>
          <p:cNvSpPr>
            <a:spLocks noGrp="1"/>
          </p:cNvSpPr>
          <p:nvPr>
            <p:ph type="body" sz="quarter" idx="3"/>
          </p:nvPr>
        </p:nvSpPr>
        <p:spPr/>
        <p:txBody>
          <a:bodyPr/>
          <a:lstStyle/>
          <a:p>
            <a:endParaRPr lang="en-US"/>
          </a:p>
        </p:txBody>
      </p:sp>
      <p:sp>
        <p:nvSpPr>
          <p:cNvPr id="6" name="Content Placeholder 5"/>
          <p:cNvSpPr>
            <a:spLocks noGrp="1"/>
          </p:cNvSpPr>
          <p:nvPr>
            <p:ph sz="quarter" idx="4"/>
          </p:nvPr>
        </p:nvSpPr>
        <p:spPr/>
        <p:txBody>
          <a:bodyPr/>
          <a:lstStyle/>
          <a:p>
            <a:endParaRPr lang="en-US"/>
          </a:p>
        </p:txBody>
      </p:sp>
      <p:pic>
        <p:nvPicPr>
          <p:cNvPr id="7" name="Content Placeholder 6" descr="Related image"/>
          <p:cNvPicPr>
            <a:picLocks noGrp="1"/>
          </p:cNvPicPr>
          <p:nvPr>
            <p:ph sz="half" idx="2"/>
          </p:nvPr>
        </p:nvPicPr>
        <p:blipFill>
          <a:blip r:embed="rId2">
            <a:extLst>
              <a:ext uri="{28A0092B-C50C-407E-A947-70E740481C1C}">
                <a14:useLocalDpi xmlns:a14="http://schemas.microsoft.com/office/drawing/2010/main" val="0"/>
              </a:ext>
            </a:extLst>
          </a:blip>
          <a:srcRect/>
          <a:stretch>
            <a:fillRect/>
          </a:stretch>
        </p:blipFill>
        <p:spPr bwMode="auto">
          <a:xfrm>
            <a:off x="678230" y="514728"/>
            <a:ext cx="3554655" cy="4079497"/>
          </a:xfrm>
          <a:prstGeom prst="rect">
            <a:avLst/>
          </a:prstGeom>
          <a:noFill/>
          <a:ln>
            <a:noFill/>
          </a:ln>
        </p:spPr>
      </p:pic>
    </p:spTree>
    <p:extLst>
      <p:ext uri="{BB962C8B-B14F-4D97-AF65-F5344CB8AC3E}">
        <p14:creationId xmlns:p14="http://schemas.microsoft.com/office/powerpoint/2010/main" val="111113362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l"/>
            <a:br>
              <a:rPr lang="en-US" sz="3100" dirty="0">
                <a:solidFill>
                  <a:srgbClr val="00B0F0"/>
                </a:solidFill>
                <a:effectLst>
                  <a:outerShdw blurRad="38100" dist="38100" dir="2700000" algn="tl">
                    <a:srgbClr val="000000">
                      <a:alpha val="43137"/>
                    </a:srgbClr>
                  </a:outerShdw>
                </a:effectLst>
              </a:rPr>
            </a:br>
            <a:r>
              <a:rPr lang="en-US" sz="3100" dirty="0">
                <a:solidFill>
                  <a:srgbClr val="00B0F0"/>
                </a:solidFill>
                <a:effectLst>
                  <a:outerShdw blurRad="38100" dist="38100" dir="2700000" algn="tl">
                    <a:srgbClr val="000000">
                      <a:alpha val="43137"/>
                    </a:srgbClr>
                  </a:outerShdw>
                </a:effectLst>
              </a:rPr>
              <a:t>16. After hearing Daniel's clear interpretation of the dream, what did Nebuchadnezzar say about the Lord?</a:t>
            </a:r>
            <a:br>
              <a:rPr lang="en-US" dirty="0">
                <a:effectLst/>
              </a:rPr>
            </a:br>
            <a:endParaRPr lang="en-US" dirty="0"/>
          </a:p>
        </p:txBody>
      </p:sp>
      <p:sp>
        <p:nvSpPr>
          <p:cNvPr id="3" name="Text Placeholder 2"/>
          <p:cNvSpPr>
            <a:spLocks noGrp="1"/>
          </p:cNvSpPr>
          <p:nvPr>
            <p:ph type="body" idx="1"/>
          </p:nvPr>
        </p:nvSpPr>
        <p:spPr/>
        <p:txBody>
          <a:bodyPr/>
          <a:lstStyle/>
          <a:p>
            <a:endParaRPr lang="en-US"/>
          </a:p>
        </p:txBody>
      </p:sp>
      <p:sp>
        <p:nvSpPr>
          <p:cNvPr id="4" name="Content Placeholder 3"/>
          <p:cNvSpPr>
            <a:spLocks noGrp="1"/>
          </p:cNvSpPr>
          <p:nvPr>
            <p:ph sz="half" idx="2"/>
          </p:nvPr>
        </p:nvSpPr>
        <p:spPr>
          <a:xfrm>
            <a:off x="457199" y="1631156"/>
            <a:ext cx="5410705" cy="2963466"/>
          </a:xfrm>
        </p:spPr>
        <p:txBody>
          <a:bodyPr>
            <a:normAutofit/>
          </a:bodyPr>
          <a:lstStyle/>
          <a:p>
            <a:r>
              <a:rPr lang="en-US" sz="2800" b="1" dirty="0">
                <a:solidFill>
                  <a:srgbClr val="FFC000"/>
                </a:solidFill>
                <a:effectLst>
                  <a:outerShdw blurRad="38100" dist="38100" dir="2700000" algn="tl">
                    <a:srgbClr val="000000">
                      <a:alpha val="43137"/>
                    </a:srgbClr>
                  </a:outerShdw>
                </a:effectLst>
              </a:rPr>
              <a:t>Daniel 2:47</a:t>
            </a:r>
            <a:r>
              <a:rPr lang="en-US" sz="2800" dirty="0">
                <a:solidFill>
                  <a:srgbClr val="FFC000"/>
                </a:solidFill>
                <a:effectLst>
                  <a:outerShdw blurRad="38100" dist="38100" dir="2700000" algn="tl">
                    <a:srgbClr val="000000">
                      <a:alpha val="43137"/>
                    </a:srgbClr>
                  </a:outerShdw>
                </a:effectLst>
              </a:rPr>
              <a:t> </a:t>
            </a:r>
            <a:r>
              <a:rPr lang="en-US" sz="2800" i="1" dirty="0">
                <a:effectLst>
                  <a:outerShdw blurRad="38100" dist="38100" dir="2700000" algn="tl">
                    <a:srgbClr val="000000">
                      <a:alpha val="43137"/>
                    </a:srgbClr>
                  </a:outerShdw>
                </a:effectLst>
              </a:rPr>
              <a:t>The king answered unto Daniel, and said, Of a truth it is, that your God is a God of gods, and a Lord of kings, and a revealer of secrets, seeing thou </a:t>
            </a:r>
            <a:r>
              <a:rPr lang="en-US" sz="2800" i="1" dirty="0" err="1">
                <a:effectLst>
                  <a:outerShdw blurRad="38100" dist="38100" dir="2700000" algn="tl">
                    <a:srgbClr val="000000">
                      <a:alpha val="43137"/>
                    </a:srgbClr>
                  </a:outerShdw>
                </a:effectLst>
              </a:rPr>
              <a:t>couldest</a:t>
            </a:r>
            <a:r>
              <a:rPr lang="en-US" sz="2800" i="1" dirty="0">
                <a:effectLst>
                  <a:outerShdw blurRad="38100" dist="38100" dir="2700000" algn="tl">
                    <a:srgbClr val="000000">
                      <a:alpha val="43137"/>
                    </a:srgbClr>
                  </a:outerShdw>
                </a:effectLst>
              </a:rPr>
              <a:t> reveal this </a:t>
            </a:r>
            <a:r>
              <a:rPr lang="en-US" sz="2800" i="1" u="sng" dirty="0">
                <a:solidFill>
                  <a:srgbClr val="FF9900"/>
                </a:solidFill>
                <a:effectLst>
                  <a:outerShdw blurRad="38100" dist="38100" dir="2700000" algn="tl">
                    <a:srgbClr val="000000">
                      <a:alpha val="43137"/>
                    </a:srgbClr>
                  </a:outerShdw>
                </a:effectLst>
              </a:rPr>
              <a:t>secret</a:t>
            </a:r>
            <a:r>
              <a:rPr lang="en-US" sz="2800" i="1" dirty="0">
                <a:effectLst>
                  <a:outerShdw blurRad="38100" dist="38100" dir="2700000" algn="tl">
                    <a:srgbClr val="000000">
                      <a:alpha val="43137"/>
                    </a:srgbClr>
                  </a:outerShdw>
                </a:effectLst>
              </a:rPr>
              <a:t>.</a:t>
            </a:r>
            <a:endParaRPr lang="en-US" sz="2800" dirty="0">
              <a:effectLst>
                <a:outerShdw blurRad="38100" dist="38100" dir="2700000" algn="tl">
                  <a:srgbClr val="000000">
                    <a:alpha val="43137"/>
                  </a:srgbClr>
                </a:outerShdw>
              </a:effectLst>
            </a:endParaRPr>
          </a:p>
          <a:p>
            <a:endParaRPr lang="en-US" dirty="0"/>
          </a:p>
        </p:txBody>
      </p:sp>
      <p:sp>
        <p:nvSpPr>
          <p:cNvPr id="5" name="Text Placeholder 4"/>
          <p:cNvSpPr>
            <a:spLocks noGrp="1"/>
          </p:cNvSpPr>
          <p:nvPr>
            <p:ph type="body" sz="quarter" idx="3"/>
          </p:nvPr>
        </p:nvSpPr>
        <p:spPr/>
        <p:txBody>
          <a:bodyPr/>
          <a:lstStyle/>
          <a:p>
            <a:endParaRPr lang="en-US"/>
          </a:p>
        </p:txBody>
      </p:sp>
      <p:sp>
        <p:nvSpPr>
          <p:cNvPr id="6" name="Content Placeholder 5"/>
          <p:cNvSpPr>
            <a:spLocks noGrp="1"/>
          </p:cNvSpPr>
          <p:nvPr>
            <p:ph sz="quarter" idx="4"/>
          </p:nvPr>
        </p:nvSpPr>
        <p:spPr/>
        <p:txBody>
          <a:bodyPr/>
          <a:lstStyle/>
          <a:p>
            <a:endParaRPr lang="en-US"/>
          </a:p>
        </p:txBody>
      </p:sp>
    </p:spTree>
    <p:extLst>
      <p:ext uri="{BB962C8B-B14F-4D97-AF65-F5344CB8AC3E}">
        <p14:creationId xmlns:p14="http://schemas.microsoft.com/office/powerpoint/2010/main" val="309833842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Text Placeholder 2"/>
          <p:cNvSpPr>
            <a:spLocks noGrp="1"/>
          </p:cNvSpPr>
          <p:nvPr>
            <p:ph type="body" idx="1"/>
          </p:nvPr>
        </p:nvSpPr>
        <p:spPr/>
        <p:txBody>
          <a:bodyPr/>
          <a:lstStyle/>
          <a:p>
            <a:endParaRPr lang="en-US"/>
          </a:p>
        </p:txBody>
      </p:sp>
      <p:sp>
        <p:nvSpPr>
          <p:cNvPr id="4" name="Content Placeholder 3"/>
          <p:cNvSpPr>
            <a:spLocks noGrp="1"/>
          </p:cNvSpPr>
          <p:nvPr>
            <p:ph sz="half" idx="2"/>
          </p:nvPr>
        </p:nvSpPr>
        <p:spPr>
          <a:xfrm>
            <a:off x="457199" y="1151335"/>
            <a:ext cx="5374371" cy="3443287"/>
          </a:xfrm>
        </p:spPr>
        <p:txBody>
          <a:bodyPr/>
          <a:lstStyle/>
          <a:p>
            <a:r>
              <a:rPr lang="en-US" sz="2800" b="1" dirty="0">
                <a:solidFill>
                  <a:srgbClr val="FF9900"/>
                </a:solidFill>
                <a:effectLst>
                  <a:outerShdw blurRad="38100" dist="38100" dir="2700000" algn="tl">
                    <a:srgbClr val="000000">
                      <a:alpha val="43137"/>
                    </a:srgbClr>
                  </a:outerShdw>
                </a:effectLst>
              </a:rPr>
              <a:t>Recognizing that the God of heaven knows the future and is guiding events in the lives of men and nations today are you willing to put your trust in Him and allow Him have full control of your life? </a:t>
            </a:r>
            <a:endParaRPr lang="en-US" sz="2800" dirty="0">
              <a:solidFill>
                <a:srgbClr val="FF9900"/>
              </a:solidFill>
              <a:effectLst>
                <a:outerShdw blurRad="38100" dist="38100" dir="2700000" algn="tl">
                  <a:srgbClr val="000000">
                    <a:alpha val="43137"/>
                  </a:srgbClr>
                </a:outerShdw>
              </a:effectLst>
            </a:endParaRPr>
          </a:p>
          <a:p>
            <a:endParaRPr lang="en-US" dirty="0"/>
          </a:p>
        </p:txBody>
      </p:sp>
      <p:sp>
        <p:nvSpPr>
          <p:cNvPr id="5" name="Text Placeholder 4"/>
          <p:cNvSpPr>
            <a:spLocks noGrp="1"/>
          </p:cNvSpPr>
          <p:nvPr>
            <p:ph type="body" sz="quarter" idx="3"/>
          </p:nvPr>
        </p:nvSpPr>
        <p:spPr/>
        <p:txBody>
          <a:bodyPr/>
          <a:lstStyle/>
          <a:p>
            <a:endParaRPr lang="en-US"/>
          </a:p>
        </p:txBody>
      </p:sp>
      <p:sp>
        <p:nvSpPr>
          <p:cNvPr id="6" name="Content Placeholder 5"/>
          <p:cNvSpPr>
            <a:spLocks noGrp="1"/>
          </p:cNvSpPr>
          <p:nvPr>
            <p:ph sz="quarter" idx="4"/>
          </p:nvPr>
        </p:nvSpPr>
        <p:spPr>
          <a:xfrm>
            <a:off x="6939751" y="1631156"/>
            <a:ext cx="1747050" cy="2963466"/>
          </a:xfrm>
        </p:spPr>
        <p:txBody>
          <a:bodyPr/>
          <a:lstStyle/>
          <a:p>
            <a:endParaRPr lang="en-US" dirty="0"/>
          </a:p>
        </p:txBody>
      </p:sp>
    </p:spTree>
    <p:extLst>
      <p:ext uri="{BB962C8B-B14F-4D97-AF65-F5344CB8AC3E}">
        <p14:creationId xmlns:p14="http://schemas.microsoft.com/office/powerpoint/2010/main" val="409612105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l"/>
            <a:br>
              <a:rPr lang="en-US" sz="3100" dirty="0">
                <a:solidFill>
                  <a:srgbClr val="00B0F0"/>
                </a:solidFill>
                <a:effectLst/>
              </a:rPr>
            </a:br>
            <a:br>
              <a:rPr lang="en-US" sz="3100" dirty="0">
                <a:solidFill>
                  <a:srgbClr val="00B0F0"/>
                </a:solidFill>
                <a:effectLst/>
              </a:rPr>
            </a:br>
            <a:r>
              <a:rPr lang="en-US" sz="3100" dirty="0">
                <a:solidFill>
                  <a:srgbClr val="00B0F0"/>
                </a:solidFill>
                <a:effectLst/>
              </a:rPr>
              <a:t>1. Why did God give the Babylonian king this dream?</a:t>
            </a:r>
            <a:br>
              <a:rPr lang="en-US" sz="3100" dirty="0">
                <a:solidFill>
                  <a:srgbClr val="00B0F0"/>
                </a:solidFill>
                <a:effectLst/>
              </a:rPr>
            </a:br>
            <a:br>
              <a:rPr lang="en-US" dirty="0">
                <a:solidFill>
                  <a:srgbClr val="00B0F0"/>
                </a:solidFill>
                <a:effectLst>
                  <a:outerShdw blurRad="38100" dist="38100" dir="2700000" algn="tl">
                    <a:srgbClr val="000000">
                      <a:alpha val="43137"/>
                    </a:srgbClr>
                  </a:outerShdw>
                </a:effectLst>
              </a:rPr>
            </a:br>
            <a:endParaRPr lang="en-US" dirty="0">
              <a:solidFill>
                <a:srgbClr val="00B0F0"/>
              </a:solidFill>
              <a:effectLst>
                <a:outerShdw blurRad="38100" dist="38100" dir="2700000" algn="tl">
                  <a:srgbClr val="000000">
                    <a:alpha val="43137"/>
                  </a:srgbClr>
                </a:outerShdw>
              </a:effectLst>
            </a:endParaRPr>
          </a:p>
        </p:txBody>
      </p:sp>
      <p:sp>
        <p:nvSpPr>
          <p:cNvPr id="3" name="Text Placeholder 2"/>
          <p:cNvSpPr>
            <a:spLocks noGrp="1"/>
          </p:cNvSpPr>
          <p:nvPr>
            <p:ph type="body" idx="1"/>
          </p:nvPr>
        </p:nvSpPr>
        <p:spPr/>
        <p:txBody>
          <a:bodyPr/>
          <a:lstStyle/>
          <a:p>
            <a:endParaRPr lang="en-US"/>
          </a:p>
        </p:txBody>
      </p:sp>
      <p:sp>
        <p:nvSpPr>
          <p:cNvPr id="4" name="Content Placeholder 3"/>
          <p:cNvSpPr>
            <a:spLocks noGrp="1"/>
          </p:cNvSpPr>
          <p:nvPr>
            <p:ph sz="half" idx="2"/>
          </p:nvPr>
        </p:nvSpPr>
        <p:spPr>
          <a:xfrm>
            <a:off x="457199" y="1631156"/>
            <a:ext cx="5307759" cy="2963466"/>
          </a:xfrm>
        </p:spPr>
        <p:txBody>
          <a:bodyPr/>
          <a:lstStyle/>
          <a:p>
            <a:r>
              <a:rPr lang="en-US" sz="2800" b="1" dirty="0">
                <a:solidFill>
                  <a:srgbClr val="FFC000"/>
                </a:solidFill>
                <a:effectLst>
                  <a:outerShdw blurRad="38100" dist="38100" dir="2700000" algn="tl">
                    <a:srgbClr val="000000">
                      <a:alpha val="43137"/>
                    </a:srgbClr>
                  </a:outerShdw>
                </a:effectLst>
              </a:rPr>
              <a:t>Daniel 2:28 </a:t>
            </a:r>
            <a:r>
              <a:rPr lang="en-US" sz="2800" i="1" dirty="0">
                <a:solidFill>
                  <a:schemeClr val="bg1"/>
                </a:solidFill>
                <a:effectLst>
                  <a:outerShdw blurRad="38100" dist="38100" dir="2700000" algn="tl">
                    <a:srgbClr val="000000">
                      <a:alpha val="43137"/>
                    </a:srgbClr>
                  </a:outerShdw>
                </a:effectLst>
              </a:rPr>
              <a:t>But there is a God in heaven that </a:t>
            </a:r>
            <a:r>
              <a:rPr lang="en-US" sz="2800" i="1" dirty="0" err="1">
                <a:solidFill>
                  <a:schemeClr val="bg1"/>
                </a:solidFill>
                <a:effectLst>
                  <a:outerShdw blurRad="38100" dist="38100" dir="2700000" algn="tl">
                    <a:srgbClr val="000000">
                      <a:alpha val="43137"/>
                    </a:srgbClr>
                  </a:outerShdw>
                </a:effectLst>
              </a:rPr>
              <a:t>revealeth</a:t>
            </a:r>
            <a:r>
              <a:rPr lang="en-US" sz="2800" i="1" dirty="0">
                <a:solidFill>
                  <a:schemeClr val="bg1"/>
                </a:solidFill>
                <a:effectLst>
                  <a:outerShdw blurRad="38100" dist="38100" dir="2700000" algn="tl">
                    <a:srgbClr val="000000">
                      <a:alpha val="43137"/>
                    </a:srgbClr>
                  </a:outerShdw>
                </a:effectLst>
              </a:rPr>
              <a:t> secrets, and </a:t>
            </a:r>
            <a:r>
              <a:rPr lang="en-US" sz="2800" i="1" dirty="0" err="1">
                <a:solidFill>
                  <a:schemeClr val="bg1"/>
                </a:solidFill>
                <a:effectLst>
                  <a:outerShdw blurRad="38100" dist="38100" dir="2700000" algn="tl">
                    <a:srgbClr val="000000">
                      <a:alpha val="43137"/>
                    </a:srgbClr>
                  </a:outerShdw>
                </a:effectLst>
              </a:rPr>
              <a:t>maketh</a:t>
            </a:r>
            <a:r>
              <a:rPr lang="en-US" sz="2800" i="1" dirty="0">
                <a:solidFill>
                  <a:schemeClr val="bg1"/>
                </a:solidFill>
                <a:effectLst>
                  <a:outerShdw blurRad="38100" dist="38100" dir="2700000" algn="tl">
                    <a:srgbClr val="000000">
                      <a:alpha val="43137"/>
                    </a:srgbClr>
                  </a:outerShdw>
                </a:effectLst>
              </a:rPr>
              <a:t> </a:t>
            </a:r>
            <a:r>
              <a:rPr lang="en-US" sz="2800" i="1" u="sng" dirty="0">
                <a:solidFill>
                  <a:srgbClr val="FF9900"/>
                </a:solidFill>
                <a:effectLst>
                  <a:outerShdw blurRad="38100" dist="38100" dir="2700000" algn="tl">
                    <a:srgbClr val="000000">
                      <a:alpha val="43137"/>
                    </a:srgbClr>
                  </a:outerShdw>
                </a:effectLst>
              </a:rPr>
              <a:t>known</a:t>
            </a:r>
            <a:r>
              <a:rPr lang="en-US" sz="2800" i="1" dirty="0">
                <a:solidFill>
                  <a:schemeClr val="bg1"/>
                </a:solidFill>
                <a:effectLst>
                  <a:outerShdw blurRad="38100" dist="38100" dir="2700000" algn="tl">
                    <a:srgbClr val="000000">
                      <a:alpha val="43137"/>
                    </a:srgbClr>
                  </a:outerShdw>
                </a:effectLst>
              </a:rPr>
              <a:t> to the king Nebuchadnezzar what shall be in the latter days</a:t>
            </a:r>
            <a:r>
              <a:rPr lang="en-US" sz="2800" dirty="0">
                <a:solidFill>
                  <a:schemeClr val="bg1"/>
                </a:solidFill>
                <a:effectLst>
                  <a:outerShdw blurRad="38100" dist="38100" dir="2700000" algn="tl">
                    <a:srgbClr val="000000">
                      <a:alpha val="43137"/>
                    </a:srgbClr>
                  </a:outerShdw>
                </a:effectLst>
              </a:rPr>
              <a:t>. </a:t>
            </a:r>
          </a:p>
          <a:p>
            <a:endParaRPr lang="en-US" dirty="0"/>
          </a:p>
        </p:txBody>
      </p:sp>
      <p:sp>
        <p:nvSpPr>
          <p:cNvPr id="5" name="Text Placeholder 4"/>
          <p:cNvSpPr>
            <a:spLocks noGrp="1"/>
          </p:cNvSpPr>
          <p:nvPr>
            <p:ph type="body" sz="quarter" idx="3"/>
          </p:nvPr>
        </p:nvSpPr>
        <p:spPr/>
        <p:txBody>
          <a:bodyPr/>
          <a:lstStyle/>
          <a:p>
            <a:endParaRPr lang="en-US"/>
          </a:p>
        </p:txBody>
      </p:sp>
      <p:sp>
        <p:nvSpPr>
          <p:cNvPr id="6" name="Content Placeholder 5"/>
          <p:cNvSpPr>
            <a:spLocks noGrp="1"/>
          </p:cNvSpPr>
          <p:nvPr>
            <p:ph sz="quarter" idx="4"/>
          </p:nvPr>
        </p:nvSpPr>
        <p:spPr/>
        <p:txBody>
          <a:bodyPr/>
          <a:lstStyle/>
          <a:p>
            <a:endParaRPr lang="en-US"/>
          </a:p>
        </p:txBody>
      </p:sp>
    </p:spTree>
    <p:extLst>
      <p:ext uri="{BB962C8B-B14F-4D97-AF65-F5344CB8AC3E}">
        <p14:creationId xmlns:p14="http://schemas.microsoft.com/office/powerpoint/2010/main" val="416430817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l"/>
            <a:br>
              <a:rPr lang="en-US" sz="3100" dirty="0">
                <a:solidFill>
                  <a:srgbClr val="00B0F0"/>
                </a:solidFill>
                <a:effectLst>
                  <a:outerShdw blurRad="38100" dist="38100" dir="2700000" algn="tl">
                    <a:srgbClr val="000000">
                      <a:alpha val="43137"/>
                    </a:srgbClr>
                  </a:outerShdw>
                </a:effectLst>
              </a:rPr>
            </a:br>
            <a:br>
              <a:rPr lang="en-US" sz="3100" dirty="0">
                <a:solidFill>
                  <a:srgbClr val="00B0F0"/>
                </a:solidFill>
                <a:effectLst>
                  <a:outerShdw blurRad="38100" dist="38100" dir="2700000" algn="tl">
                    <a:srgbClr val="000000">
                      <a:alpha val="43137"/>
                    </a:srgbClr>
                  </a:outerShdw>
                </a:effectLst>
              </a:rPr>
            </a:br>
            <a:r>
              <a:rPr lang="en-US" sz="3100" dirty="0">
                <a:solidFill>
                  <a:srgbClr val="00B0F0"/>
                </a:solidFill>
                <a:effectLst>
                  <a:outerShdw blurRad="38100" dist="38100" dir="2700000" algn="tl">
                    <a:srgbClr val="000000">
                      <a:alpha val="43137"/>
                    </a:srgbClr>
                  </a:outerShdw>
                </a:effectLst>
              </a:rPr>
              <a:t>2. When the king's counselors unable to reveal and interpret the dream, what was Nebuchadnezzar's command?</a:t>
            </a:r>
            <a:br>
              <a:rPr lang="en-US" dirty="0">
                <a:effectLst/>
              </a:rPr>
            </a:br>
            <a:endParaRPr lang="en-US" dirty="0"/>
          </a:p>
        </p:txBody>
      </p:sp>
      <p:sp>
        <p:nvSpPr>
          <p:cNvPr id="3" name="Text Placeholder 2"/>
          <p:cNvSpPr>
            <a:spLocks noGrp="1"/>
          </p:cNvSpPr>
          <p:nvPr>
            <p:ph type="body" idx="1"/>
          </p:nvPr>
        </p:nvSpPr>
        <p:spPr/>
        <p:txBody>
          <a:bodyPr/>
          <a:lstStyle/>
          <a:p>
            <a:endParaRPr lang="en-US"/>
          </a:p>
        </p:txBody>
      </p:sp>
      <p:sp>
        <p:nvSpPr>
          <p:cNvPr id="4" name="Content Placeholder 3"/>
          <p:cNvSpPr>
            <a:spLocks noGrp="1"/>
          </p:cNvSpPr>
          <p:nvPr>
            <p:ph sz="half" idx="2"/>
          </p:nvPr>
        </p:nvSpPr>
        <p:spPr>
          <a:xfrm>
            <a:off x="457200" y="1631156"/>
            <a:ext cx="5416760" cy="2963466"/>
          </a:xfrm>
        </p:spPr>
        <p:txBody>
          <a:bodyPr>
            <a:normAutofit/>
          </a:bodyPr>
          <a:lstStyle/>
          <a:p>
            <a:pPr fontAlgn="base"/>
            <a:r>
              <a:rPr lang="en-US" sz="2800" b="1" dirty="0">
                <a:solidFill>
                  <a:srgbClr val="FFC000"/>
                </a:solidFill>
                <a:effectLst>
                  <a:outerShdw blurRad="38100" dist="38100" dir="2700000" algn="tl">
                    <a:srgbClr val="000000">
                      <a:alpha val="43137"/>
                    </a:srgbClr>
                  </a:outerShdw>
                </a:effectLst>
              </a:rPr>
              <a:t>Daniel 2:12</a:t>
            </a:r>
            <a:r>
              <a:rPr lang="en-US" sz="2800" dirty="0">
                <a:solidFill>
                  <a:srgbClr val="FFC000"/>
                </a:solidFill>
                <a:effectLst>
                  <a:outerShdw blurRad="38100" dist="38100" dir="2700000" algn="tl">
                    <a:srgbClr val="000000">
                      <a:alpha val="43137"/>
                    </a:srgbClr>
                  </a:outerShdw>
                </a:effectLst>
              </a:rPr>
              <a:t> </a:t>
            </a:r>
            <a:r>
              <a:rPr lang="en-US" sz="2800" b="1" baseline="30000" dirty="0">
                <a:effectLst>
                  <a:outerShdw blurRad="38100" dist="38100" dir="2700000" algn="tl">
                    <a:srgbClr val="000000">
                      <a:alpha val="43137"/>
                    </a:srgbClr>
                  </a:outerShdw>
                </a:effectLst>
              </a:rPr>
              <a:t> </a:t>
            </a:r>
            <a:r>
              <a:rPr lang="en-US" sz="2800" i="1" dirty="0">
                <a:effectLst>
                  <a:outerShdw blurRad="38100" dist="38100" dir="2700000" algn="tl">
                    <a:srgbClr val="000000">
                      <a:alpha val="43137"/>
                    </a:srgbClr>
                  </a:outerShdw>
                </a:effectLst>
              </a:rPr>
              <a:t>For this cause the king was angry and very furious, and commanded to</a:t>
            </a:r>
            <a:r>
              <a:rPr lang="en-US" sz="2800" i="1" u="sng" dirty="0">
                <a:solidFill>
                  <a:srgbClr val="FF9900"/>
                </a:solidFill>
                <a:effectLst>
                  <a:outerShdw blurRad="38100" dist="38100" dir="2700000" algn="tl">
                    <a:srgbClr val="000000">
                      <a:alpha val="43137"/>
                    </a:srgbClr>
                  </a:outerShdw>
                </a:effectLst>
              </a:rPr>
              <a:t> destroy</a:t>
            </a:r>
            <a:r>
              <a:rPr lang="en-US" sz="2800" i="1" dirty="0">
                <a:solidFill>
                  <a:srgbClr val="FF9900"/>
                </a:solidFill>
                <a:effectLst>
                  <a:outerShdw blurRad="38100" dist="38100" dir="2700000" algn="tl">
                    <a:srgbClr val="000000">
                      <a:alpha val="43137"/>
                    </a:srgbClr>
                  </a:outerShdw>
                </a:effectLst>
              </a:rPr>
              <a:t> </a:t>
            </a:r>
            <a:r>
              <a:rPr lang="en-US" sz="2800" i="1" dirty="0">
                <a:effectLst>
                  <a:outerShdw blurRad="38100" dist="38100" dir="2700000" algn="tl">
                    <a:srgbClr val="000000">
                      <a:alpha val="43137"/>
                    </a:srgbClr>
                  </a:outerShdw>
                </a:effectLst>
              </a:rPr>
              <a:t>all the wise men of Babylon.</a:t>
            </a:r>
            <a:endParaRPr lang="en-US" sz="2800" dirty="0">
              <a:effectLst>
                <a:outerShdw blurRad="38100" dist="38100" dir="2700000" algn="tl">
                  <a:srgbClr val="000000">
                    <a:alpha val="43137"/>
                  </a:srgbClr>
                </a:outerShdw>
              </a:effectLst>
            </a:endParaRPr>
          </a:p>
        </p:txBody>
      </p:sp>
      <p:sp>
        <p:nvSpPr>
          <p:cNvPr id="5" name="Text Placeholder 4"/>
          <p:cNvSpPr>
            <a:spLocks noGrp="1"/>
          </p:cNvSpPr>
          <p:nvPr>
            <p:ph type="body" sz="quarter" idx="3"/>
          </p:nvPr>
        </p:nvSpPr>
        <p:spPr/>
        <p:txBody>
          <a:bodyPr/>
          <a:lstStyle/>
          <a:p>
            <a:endParaRPr lang="en-US"/>
          </a:p>
        </p:txBody>
      </p:sp>
      <p:sp>
        <p:nvSpPr>
          <p:cNvPr id="6" name="Content Placeholder 5"/>
          <p:cNvSpPr>
            <a:spLocks noGrp="1"/>
          </p:cNvSpPr>
          <p:nvPr>
            <p:ph sz="quarter" idx="4"/>
          </p:nvPr>
        </p:nvSpPr>
        <p:spPr/>
        <p:txBody>
          <a:bodyPr/>
          <a:lstStyle/>
          <a:p>
            <a:endParaRPr lang="en-US"/>
          </a:p>
        </p:txBody>
      </p:sp>
    </p:spTree>
    <p:extLst>
      <p:ext uri="{BB962C8B-B14F-4D97-AF65-F5344CB8AC3E}">
        <p14:creationId xmlns:p14="http://schemas.microsoft.com/office/powerpoint/2010/main" val="318029643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l"/>
            <a:r>
              <a:rPr lang="en-US" sz="2800" dirty="0">
                <a:solidFill>
                  <a:srgbClr val="00B0F0"/>
                </a:solidFill>
                <a:effectLst>
                  <a:outerShdw blurRad="38100" dist="38100" dir="2700000" algn="tl">
                    <a:srgbClr val="000000">
                      <a:alpha val="43137"/>
                    </a:srgbClr>
                  </a:outerShdw>
                </a:effectLst>
              </a:rPr>
              <a:t>3. When Daniel learned about the death decree, what did he ask of the king and what did he tell his friends?</a:t>
            </a:r>
          </a:p>
        </p:txBody>
      </p:sp>
      <p:sp>
        <p:nvSpPr>
          <p:cNvPr id="3" name="Text Placeholder 2"/>
          <p:cNvSpPr>
            <a:spLocks noGrp="1"/>
          </p:cNvSpPr>
          <p:nvPr>
            <p:ph type="body" idx="1"/>
          </p:nvPr>
        </p:nvSpPr>
        <p:spPr/>
        <p:txBody>
          <a:bodyPr/>
          <a:lstStyle/>
          <a:p>
            <a:endParaRPr lang="en-US" dirty="0"/>
          </a:p>
        </p:txBody>
      </p:sp>
      <p:sp>
        <p:nvSpPr>
          <p:cNvPr id="4" name="Content Placeholder 3"/>
          <p:cNvSpPr>
            <a:spLocks noGrp="1"/>
          </p:cNvSpPr>
          <p:nvPr>
            <p:ph sz="half" idx="2"/>
          </p:nvPr>
        </p:nvSpPr>
        <p:spPr>
          <a:xfrm>
            <a:off x="457199" y="1151335"/>
            <a:ext cx="5985989" cy="3992165"/>
          </a:xfrm>
        </p:spPr>
        <p:txBody>
          <a:bodyPr>
            <a:normAutofit fontScale="92500" lnSpcReduction="20000"/>
          </a:bodyPr>
          <a:lstStyle/>
          <a:p>
            <a:pPr fontAlgn="base"/>
            <a:r>
              <a:rPr lang="en-US" sz="2800" b="1" dirty="0">
                <a:solidFill>
                  <a:srgbClr val="FFC000"/>
                </a:solidFill>
                <a:effectLst>
                  <a:outerShdw blurRad="38100" dist="38100" dir="2700000" algn="tl">
                    <a:srgbClr val="000000">
                      <a:alpha val="43137"/>
                    </a:srgbClr>
                  </a:outerShdw>
                </a:effectLst>
              </a:rPr>
              <a:t>Daniel 2:16</a:t>
            </a:r>
            <a:r>
              <a:rPr lang="en-US" sz="2800" i="1" dirty="0">
                <a:solidFill>
                  <a:srgbClr val="FFC000"/>
                </a:solidFill>
                <a:effectLst>
                  <a:outerShdw blurRad="38100" dist="38100" dir="2700000" algn="tl">
                    <a:srgbClr val="000000">
                      <a:alpha val="43137"/>
                    </a:srgbClr>
                  </a:outerShdw>
                </a:effectLst>
              </a:rPr>
              <a:t> </a:t>
            </a:r>
            <a:r>
              <a:rPr lang="en-US" sz="2800" i="1" dirty="0">
                <a:effectLst>
                  <a:outerShdw blurRad="38100" dist="38100" dir="2700000" algn="tl">
                    <a:srgbClr val="000000">
                      <a:alpha val="43137"/>
                    </a:srgbClr>
                  </a:outerShdw>
                </a:effectLst>
              </a:rPr>
              <a:t>Then Daniel went in, and desired of the king that he would give him</a:t>
            </a:r>
            <a:r>
              <a:rPr lang="en-US" sz="2800" i="1" u="sng" dirty="0">
                <a:effectLst>
                  <a:outerShdw blurRad="38100" dist="38100" dir="2700000" algn="tl">
                    <a:srgbClr val="000000">
                      <a:alpha val="43137"/>
                    </a:srgbClr>
                  </a:outerShdw>
                </a:effectLst>
              </a:rPr>
              <a:t> </a:t>
            </a:r>
            <a:r>
              <a:rPr lang="en-US" sz="2800" i="1" u="sng" dirty="0">
                <a:solidFill>
                  <a:srgbClr val="FF9900"/>
                </a:solidFill>
                <a:effectLst>
                  <a:outerShdw blurRad="38100" dist="38100" dir="2700000" algn="tl">
                    <a:srgbClr val="000000">
                      <a:alpha val="43137"/>
                    </a:srgbClr>
                  </a:outerShdw>
                </a:effectLst>
              </a:rPr>
              <a:t>time</a:t>
            </a:r>
            <a:r>
              <a:rPr lang="en-US" sz="2800" i="1" dirty="0">
                <a:effectLst>
                  <a:outerShdw blurRad="38100" dist="38100" dir="2700000" algn="tl">
                    <a:srgbClr val="000000">
                      <a:alpha val="43137"/>
                    </a:srgbClr>
                  </a:outerShdw>
                </a:effectLst>
              </a:rPr>
              <a:t>, and that he would shew the king the interpretation.</a:t>
            </a:r>
            <a:endParaRPr lang="en-US" sz="2800" dirty="0">
              <a:effectLst>
                <a:outerShdw blurRad="38100" dist="38100" dir="2700000" algn="tl">
                  <a:srgbClr val="000000">
                    <a:alpha val="43137"/>
                  </a:srgbClr>
                </a:outerShdw>
              </a:effectLst>
            </a:endParaRPr>
          </a:p>
          <a:p>
            <a:pPr fontAlgn="base"/>
            <a:br>
              <a:rPr lang="en-US" sz="2800" i="1" dirty="0">
                <a:effectLst>
                  <a:outerShdw blurRad="38100" dist="38100" dir="2700000" algn="tl">
                    <a:srgbClr val="000000">
                      <a:alpha val="43137"/>
                    </a:srgbClr>
                  </a:outerShdw>
                </a:effectLst>
              </a:rPr>
            </a:br>
            <a:r>
              <a:rPr lang="en-US" sz="2800" b="1" dirty="0">
                <a:solidFill>
                  <a:srgbClr val="FFC000"/>
                </a:solidFill>
                <a:effectLst>
                  <a:outerShdw blurRad="38100" dist="38100" dir="2700000" algn="tl">
                    <a:srgbClr val="000000">
                      <a:alpha val="43137"/>
                    </a:srgbClr>
                  </a:outerShdw>
                </a:effectLst>
              </a:rPr>
              <a:t>Daniel 2:17, 18 </a:t>
            </a:r>
            <a:r>
              <a:rPr lang="en-US" sz="2800" i="1" dirty="0">
                <a:effectLst>
                  <a:outerShdw blurRad="38100" dist="38100" dir="2700000" algn="tl">
                    <a:srgbClr val="000000">
                      <a:alpha val="43137"/>
                    </a:srgbClr>
                  </a:outerShdw>
                </a:effectLst>
              </a:rPr>
              <a:t>Then Daniel went to his house, and made the thing </a:t>
            </a:r>
            <a:r>
              <a:rPr lang="en-US" sz="2800" i="1" u="sng" dirty="0">
                <a:solidFill>
                  <a:srgbClr val="FF9900"/>
                </a:solidFill>
                <a:effectLst>
                  <a:outerShdw blurRad="38100" dist="38100" dir="2700000" algn="tl">
                    <a:srgbClr val="000000">
                      <a:alpha val="43137"/>
                    </a:srgbClr>
                  </a:outerShdw>
                </a:effectLst>
              </a:rPr>
              <a:t>known</a:t>
            </a:r>
            <a:r>
              <a:rPr lang="en-US" sz="2800" i="1" dirty="0">
                <a:effectLst>
                  <a:outerShdw blurRad="38100" dist="38100" dir="2700000" algn="tl">
                    <a:srgbClr val="000000">
                      <a:alpha val="43137"/>
                    </a:srgbClr>
                  </a:outerShdw>
                </a:effectLst>
              </a:rPr>
              <a:t> to </a:t>
            </a:r>
            <a:r>
              <a:rPr lang="en-US" sz="2800" i="1" dirty="0" err="1">
                <a:effectLst>
                  <a:outerShdw blurRad="38100" dist="38100" dir="2700000" algn="tl">
                    <a:srgbClr val="000000">
                      <a:alpha val="43137"/>
                    </a:srgbClr>
                  </a:outerShdw>
                </a:effectLst>
              </a:rPr>
              <a:t>Hananiah</a:t>
            </a:r>
            <a:r>
              <a:rPr lang="en-US" sz="2800" i="1" dirty="0">
                <a:effectLst>
                  <a:outerShdw blurRad="38100" dist="38100" dir="2700000" algn="tl">
                    <a:srgbClr val="000000">
                      <a:alpha val="43137"/>
                    </a:srgbClr>
                  </a:outerShdw>
                </a:effectLst>
              </a:rPr>
              <a:t>, </a:t>
            </a:r>
            <a:r>
              <a:rPr lang="en-US" sz="2800" i="1" dirty="0" err="1">
                <a:effectLst>
                  <a:outerShdw blurRad="38100" dist="38100" dir="2700000" algn="tl">
                    <a:srgbClr val="000000">
                      <a:alpha val="43137"/>
                    </a:srgbClr>
                  </a:outerShdw>
                </a:effectLst>
              </a:rPr>
              <a:t>Mishael</a:t>
            </a:r>
            <a:r>
              <a:rPr lang="en-US" sz="2800" i="1" dirty="0">
                <a:effectLst>
                  <a:outerShdw blurRad="38100" dist="38100" dir="2700000" algn="tl">
                    <a:srgbClr val="000000">
                      <a:alpha val="43137"/>
                    </a:srgbClr>
                  </a:outerShdw>
                </a:effectLst>
              </a:rPr>
              <a:t>, and </a:t>
            </a:r>
            <a:r>
              <a:rPr lang="en-US" sz="2800" i="1" dirty="0" err="1">
                <a:effectLst>
                  <a:outerShdw blurRad="38100" dist="38100" dir="2700000" algn="tl">
                    <a:srgbClr val="000000">
                      <a:alpha val="43137"/>
                    </a:srgbClr>
                  </a:outerShdw>
                </a:effectLst>
              </a:rPr>
              <a:t>Azariah</a:t>
            </a:r>
            <a:r>
              <a:rPr lang="en-US" sz="2800" i="1" dirty="0">
                <a:effectLst>
                  <a:outerShdw blurRad="38100" dist="38100" dir="2700000" algn="tl">
                    <a:srgbClr val="000000">
                      <a:alpha val="43137"/>
                    </a:srgbClr>
                  </a:outerShdw>
                </a:effectLst>
              </a:rPr>
              <a:t>, his companions:</a:t>
            </a:r>
            <a:r>
              <a:rPr lang="en-US" sz="2800" b="1" i="1" baseline="30000" dirty="0">
                <a:effectLst>
                  <a:outerShdw blurRad="38100" dist="38100" dir="2700000" algn="tl">
                    <a:srgbClr val="000000">
                      <a:alpha val="43137"/>
                    </a:srgbClr>
                  </a:outerShdw>
                </a:effectLst>
              </a:rPr>
              <a:t> </a:t>
            </a:r>
            <a:r>
              <a:rPr lang="en-US" sz="2800" i="1" dirty="0">
                <a:effectLst>
                  <a:outerShdw blurRad="38100" dist="38100" dir="2700000" algn="tl">
                    <a:srgbClr val="000000">
                      <a:alpha val="43137"/>
                    </a:srgbClr>
                  </a:outerShdw>
                </a:effectLst>
              </a:rPr>
              <a:t>That they would desire mercies of the God of heaven concerning this secret. …</a:t>
            </a:r>
            <a:r>
              <a:rPr lang="en-US" sz="2800" dirty="0">
                <a:effectLst>
                  <a:outerShdw blurRad="38100" dist="38100" dir="2700000" algn="tl">
                    <a:srgbClr val="000000">
                      <a:alpha val="43137"/>
                    </a:srgbClr>
                  </a:outerShdw>
                </a:effectLst>
              </a:rPr>
              <a:t> </a:t>
            </a:r>
          </a:p>
          <a:p>
            <a:endParaRPr lang="en-US" dirty="0"/>
          </a:p>
        </p:txBody>
      </p:sp>
      <p:sp>
        <p:nvSpPr>
          <p:cNvPr id="5" name="Text Placeholder 4"/>
          <p:cNvSpPr>
            <a:spLocks noGrp="1"/>
          </p:cNvSpPr>
          <p:nvPr>
            <p:ph type="body" sz="quarter" idx="3"/>
          </p:nvPr>
        </p:nvSpPr>
        <p:spPr/>
        <p:txBody>
          <a:bodyPr/>
          <a:lstStyle/>
          <a:p>
            <a:endParaRPr lang="en-US"/>
          </a:p>
        </p:txBody>
      </p:sp>
      <p:sp>
        <p:nvSpPr>
          <p:cNvPr id="6" name="Content Placeholder 5"/>
          <p:cNvSpPr>
            <a:spLocks noGrp="1"/>
          </p:cNvSpPr>
          <p:nvPr>
            <p:ph sz="quarter" idx="4"/>
          </p:nvPr>
        </p:nvSpPr>
        <p:spPr/>
        <p:txBody>
          <a:bodyPr/>
          <a:lstStyle/>
          <a:p>
            <a:endParaRPr lang="en-US" dirty="0"/>
          </a:p>
        </p:txBody>
      </p:sp>
    </p:spTree>
    <p:extLst>
      <p:ext uri="{BB962C8B-B14F-4D97-AF65-F5344CB8AC3E}">
        <p14:creationId xmlns:p14="http://schemas.microsoft.com/office/powerpoint/2010/main" val="423970209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l"/>
            <a:br>
              <a:rPr lang="en-US" sz="3100" dirty="0">
                <a:solidFill>
                  <a:srgbClr val="00B0F0"/>
                </a:solidFill>
                <a:effectLst>
                  <a:outerShdw blurRad="38100" dist="38100" dir="2700000" algn="tl">
                    <a:srgbClr val="000000">
                      <a:alpha val="43137"/>
                    </a:srgbClr>
                  </a:outerShdw>
                </a:effectLst>
              </a:rPr>
            </a:br>
            <a:r>
              <a:rPr lang="en-US" sz="3100" dirty="0">
                <a:solidFill>
                  <a:srgbClr val="00B0F0"/>
                </a:solidFill>
                <a:effectLst>
                  <a:outerShdw blurRad="38100" dist="38100" dir="2700000" algn="tl">
                    <a:srgbClr val="000000">
                      <a:alpha val="43137"/>
                    </a:srgbClr>
                  </a:outerShdw>
                </a:effectLst>
              </a:rPr>
              <a:t>4. How did the Lord reveal the dream to Daniel, and to whom did he give praise and credit?</a:t>
            </a:r>
            <a:br>
              <a:rPr lang="en-US" dirty="0">
                <a:effectLst/>
              </a:rPr>
            </a:br>
            <a:endParaRPr lang="en-US" dirty="0"/>
          </a:p>
        </p:txBody>
      </p:sp>
      <p:sp>
        <p:nvSpPr>
          <p:cNvPr id="3" name="Text Placeholder 2"/>
          <p:cNvSpPr>
            <a:spLocks noGrp="1"/>
          </p:cNvSpPr>
          <p:nvPr>
            <p:ph type="body" idx="1"/>
          </p:nvPr>
        </p:nvSpPr>
        <p:spPr/>
        <p:txBody>
          <a:bodyPr/>
          <a:lstStyle/>
          <a:p>
            <a:endParaRPr lang="en-US"/>
          </a:p>
        </p:txBody>
      </p:sp>
      <p:sp>
        <p:nvSpPr>
          <p:cNvPr id="4" name="Content Placeholder 3"/>
          <p:cNvSpPr>
            <a:spLocks noGrp="1"/>
          </p:cNvSpPr>
          <p:nvPr>
            <p:ph sz="half" idx="2"/>
          </p:nvPr>
        </p:nvSpPr>
        <p:spPr>
          <a:xfrm>
            <a:off x="457200" y="1631156"/>
            <a:ext cx="5816432" cy="2963466"/>
          </a:xfrm>
        </p:spPr>
        <p:txBody>
          <a:bodyPr>
            <a:normAutofit fontScale="92500" lnSpcReduction="10000"/>
          </a:bodyPr>
          <a:lstStyle/>
          <a:p>
            <a:pPr fontAlgn="base"/>
            <a:r>
              <a:rPr lang="en-US" sz="3000" b="1" dirty="0">
                <a:solidFill>
                  <a:srgbClr val="FFC000"/>
                </a:solidFill>
                <a:effectLst>
                  <a:outerShdw blurRad="38100" dist="38100" dir="2700000" algn="tl">
                    <a:srgbClr val="000000">
                      <a:alpha val="43137"/>
                    </a:srgbClr>
                  </a:outerShdw>
                </a:effectLst>
              </a:rPr>
              <a:t>Daniel 2:19 </a:t>
            </a:r>
            <a:r>
              <a:rPr lang="en-US" sz="3000" i="1" dirty="0">
                <a:effectLst>
                  <a:outerShdw blurRad="38100" dist="38100" dir="2700000" algn="tl">
                    <a:srgbClr val="000000">
                      <a:alpha val="43137"/>
                    </a:srgbClr>
                  </a:outerShdw>
                </a:effectLst>
              </a:rPr>
              <a:t>Then was the secret revealed unto Daniel in a night </a:t>
            </a:r>
            <a:r>
              <a:rPr lang="en-US" sz="3000" i="1" u="sng" dirty="0">
                <a:solidFill>
                  <a:srgbClr val="FF9900"/>
                </a:solidFill>
                <a:effectLst>
                  <a:outerShdw blurRad="38100" dist="38100" dir="2700000" algn="tl">
                    <a:srgbClr val="000000">
                      <a:alpha val="43137"/>
                    </a:srgbClr>
                  </a:outerShdw>
                </a:effectLst>
              </a:rPr>
              <a:t>vision</a:t>
            </a:r>
            <a:r>
              <a:rPr lang="en-US" sz="3000" i="1" dirty="0">
                <a:effectLst>
                  <a:outerShdw blurRad="38100" dist="38100" dir="2700000" algn="tl">
                    <a:srgbClr val="000000">
                      <a:alpha val="43137"/>
                    </a:srgbClr>
                  </a:outerShdw>
                </a:effectLst>
              </a:rPr>
              <a:t>.</a:t>
            </a:r>
            <a:r>
              <a:rPr lang="en-US" sz="3000" dirty="0">
                <a:effectLst>
                  <a:outerShdw blurRad="38100" dist="38100" dir="2700000" algn="tl">
                    <a:srgbClr val="000000">
                      <a:alpha val="43137"/>
                    </a:srgbClr>
                  </a:outerShdw>
                </a:effectLst>
              </a:rPr>
              <a:t> </a:t>
            </a:r>
          </a:p>
          <a:p>
            <a:r>
              <a:rPr lang="en-US" sz="3000" dirty="0">
                <a:effectLst>
                  <a:outerShdw blurRad="38100" dist="38100" dir="2700000" algn="tl">
                    <a:srgbClr val="000000">
                      <a:alpha val="43137"/>
                    </a:srgbClr>
                  </a:outerShdw>
                </a:effectLst>
              </a:rPr>
              <a:t> 	</a:t>
            </a:r>
            <a:br>
              <a:rPr lang="en-US" sz="3000" dirty="0">
                <a:effectLst>
                  <a:outerShdw blurRad="38100" dist="38100" dir="2700000" algn="tl">
                    <a:srgbClr val="000000">
                      <a:alpha val="43137"/>
                    </a:srgbClr>
                  </a:outerShdw>
                </a:effectLst>
              </a:rPr>
            </a:br>
            <a:r>
              <a:rPr lang="en-US" sz="3000" b="1" dirty="0">
                <a:solidFill>
                  <a:srgbClr val="FFC000"/>
                </a:solidFill>
                <a:effectLst>
                  <a:outerShdw blurRad="38100" dist="38100" dir="2700000" algn="tl">
                    <a:srgbClr val="000000">
                      <a:alpha val="43137"/>
                    </a:srgbClr>
                  </a:outerShdw>
                </a:effectLst>
              </a:rPr>
              <a:t>Daniel 2:23, 28</a:t>
            </a:r>
            <a:r>
              <a:rPr lang="en-US" sz="3000" dirty="0">
                <a:effectLst>
                  <a:outerShdw blurRad="38100" dist="38100" dir="2700000" algn="tl">
                    <a:srgbClr val="000000">
                      <a:alpha val="43137"/>
                    </a:srgbClr>
                  </a:outerShdw>
                </a:effectLst>
              </a:rPr>
              <a:t>  </a:t>
            </a:r>
            <a:r>
              <a:rPr lang="en-US" sz="3000" i="1" dirty="0">
                <a:effectLst>
                  <a:outerShdw blurRad="38100" dist="38100" dir="2700000" algn="tl">
                    <a:srgbClr val="000000">
                      <a:alpha val="43137"/>
                    </a:srgbClr>
                  </a:outerShdw>
                </a:effectLst>
              </a:rPr>
              <a:t>I thank thee, and praise thee, O thou God of my fathers,… there is a </a:t>
            </a:r>
            <a:r>
              <a:rPr lang="en-US" sz="3000" i="1" u="sng" dirty="0">
                <a:solidFill>
                  <a:srgbClr val="FF9900"/>
                </a:solidFill>
                <a:effectLst>
                  <a:outerShdw blurRad="38100" dist="38100" dir="2700000" algn="tl">
                    <a:srgbClr val="000000">
                      <a:alpha val="43137"/>
                    </a:srgbClr>
                  </a:outerShdw>
                </a:effectLst>
              </a:rPr>
              <a:t>God</a:t>
            </a:r>
            <a:r>
              <a:rPr lang="en-US" sz="3000" i="1" dirty="0">
                <a:effectLst>
                  <a:outerShdw blurRad="38100" dist="38100" dir="2700000" algn="tl">
                    <a:srgbClr val="000000">
                      <a:alpha val="43137"/>
                    </a:srgbClr>
                  </a:outerShdw>
                </a:effectLst>
              </a:rPr>
              <a:t> in heaven that </a:t>
            </a:r>
            <a:r>
              <a:rPr lang="en-US" sz="3000" i="1" dirty="0" err="1">
                <a:effectLst>
                  <a:outerShdw blurRad="38100" dist="38100" dir="2700000" algn="tl">
                    <a:srgbClr val="000000">
                      <a:alpha val="43137"/>
                    </a:srgbClr>
                  </a:outerShdw>
                </a:effectLst>
              </a:rPr>
              <a:t>revealeth</a:t>
            </a:r>
            <a:r>
              <a:rPr lang="en-US" sz="3000" i="1" dirty="0">
                <a:effectLst>
                  <a:outerShdw blurRad="38100" dist="38100" dir="2700000" algn="tl">
                    <a:srgbClr val="000000">
                      <a:alpha val="43137"/>
                    </a:srgbClr>
                  </a:outerShdw>
                </a:effectLst>
              </a:rPr>
              <a:t> </a:t>
            </a:r>
            <a:r>
              <a:rPr lang="en-US" sz="3000" i="1" u="sng" dirty="0">
                <a:solidFill>
                  <a:srgbClr val="FF9900"/>
                </a:solidFill>
                <a:effectLst>
                  <a:outerShdw blurRad="38100" dist="38100" dir="2700000" algn="tl">
                    <a:srgbClr val="000000">
                      <a:alpha val="43137"/>
                    </a:srgbClr>
                  </a:outerShdw>
                </a:effectLst>
              </a:rPr>
              <a:t>secrets.</a:t>
            </a:r>
            <a:r>
              <a:rPr lang="en-US" sz="3000" i="1" dirty="0">
                <a:effectLst>
                  <a:outerShdw blurRad="38100" dist="38100" dir="2700000" algn="tl">
                    <a:srgbClr val="000000">
                      <a:alpha val="43137"/>
                    </a:srgbClr>
                  </a:outerShdw>
                </a:effectLst>
              </a:rPr>
              <a:t> …</a:t>
            </a:r>
            <a:endParaRPr lang="en-US" sz="3000" dirty="0">
              <a:effectLst>
                <a:outerShdw blurRad="38100" dist="38100" dir="2700000" algn="tl">
                  <a:srgbClr val="000000">
                    <a:alpha val="43137"/>
                  </a:srgbClr>
                </a:outerShdw>
              </a:effectLst>
            </a:endParaRPr>
          </a:p>
          <a:p>
            <a:endParaRPr lang="en-US" dirty="0"/>
          </a:p>
        </p:txBody>
      </p:sp>
      <p:sp>
        <p:nvSpPr>
          <p:cNvPr id="5" name="Text Placeholder 4"/>
          <p:cNvSpPr>
            <a:spLocks noGrp="1"/>
          </p:cNvSpPr>
          <p:nvPr>
            <p:ph type="body" sz="quarter" idx="3"/>
          </p:nvPr>
        </p:nvSpPr>
        <p:spPr/>
        <p:txBody>
          <a:bodyPr/>
          <a:lstStyle/>
          <a:p>
            <a:endParaRPr lang="en-US"/>
          </a:p>
        </p:txBody>
      </p:sp>
      <p:sp>
        <p:nvSpPr>
          <p:cNvPr id="6" name="Content Placeholder 5"/>
          <p:cNvSpPr>
            <a:spLocks noGrp="1"/>
          </p:cNvSpPr>
          <p:nvPr>
            <p:ph sz="quarter" idx="4"/>
          </p:nvPr>
        </p:nvSpPr>
        <p:spPr>
          <a:xfrm>
            <a:off x="7181976" y="1631156"/>
            <a:ext cx="1504825" cy="2963466"/>
          </a:xfrm>
        </p:spPr>
        <p:txBody>
          <a:bodyPr/>
          <a:lstStyle/>
          <a:p>
            <a:endParaRPr lang="en-US" dirty="0"/>
          </a:p>
        </p:txBody>
      </p:sp>
    </p:spTree>
    <p:extLst>
      <p:ext uri="{BB962C8B-B14F-4D97-AF65-F5344CB8AC3E}">
        <p14:creationId xmlns:p14="http://schemas.microsoft.com/office/powerpoint/2010/main" val="188450476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l"/>
            <a:br>
              <a:rPr lang="en-US" sz="3100" dirty="0">
                <a:solidFill>
                  <a:srgbClr val="00B0F0"/>
                </a:solidFill>
                <a:effectLst>
                  <a:outerShdw blurRad="38100" dist="38100" dir="2700000" algn="tl">
                    <a:srgbClr val="000000">
                      <a:alpha val="43137"/>
                    </a:srgbClr>
                  </a:outerShdw>
                </a:effectLst>
              </a:rPr>
            </a:br>
            <a:r>
              <a:rPr lang="en-US" sz="3100" dirty="0">
                <a:solidFill>
                  <a:srgbClr val="00B0F0"/>
                </a:solidFill>
                <a:effectLst>
                  <a:outerShdw blurRad="38100" dist="38100" dir="2700000" algn="tl">
                    <a:srgbClr val="000000">
                      <a:alpha val="43137"/>
                    </a:srgbClr>
                  </a:outerShdw>
                </a:effectLst>
              </a:rPr>
              <a:t>5. What did Daniel say the king saw in his dream?</a:t>
            </a:r>
            <a:br>
              <a:rPr lang="en-US" dirty="0">
                <a:effectLst/>
              </a:rPr>
            </a:br>
            <a:endParaRPr lang="en-US" dirty="0"/>
          </a:p>
        </p:txBody>
      </p:sp>
      <p:sp>
        <p:nvSpPr>
          <p:cNvPr id="3" name="Text Placeholder 2"/>
          <p:cNvSpPr>
            <a:spLocks noGrp="1"/>
          </p:cNvSpPr>
          <p:nvPr>
            <p:ph type="body" idx="1"/>
          </p:nvPr>
        </p:nvSpPr>
        <p:spPr/>
        <p:txBody>
          <a:bodyPr/>
          <a:lstStyle/>
          <a:p>
            <a:endParaRPr lang="en-US"/>
          </a:p>
        </p:txBody>
      </p:sp>
      <p:sp>
        <p:nvSpPr>
          <p:cNvPr id="4" name="Content Placeholder 3"/>
          <p:cNvSpPr>
            <a:spLocks noGrp="1"/>
          </p:cNvSpPr>
          <p:nvPr>
            <p:ph sz="half" idx="2"/>
          </p:nvPr>
        </p:nvSpPr>
        <p:spPr>
          <a:xfrm>
            <a:off x="457200" y="1631156"/>
            <a:ext cx="5362260" cy="2963466"/>
          </a:xfrm>
        </p:spPr>
        <p:txBody>
          <a:bodyPr/>
          <a:lstStyle/>
          <a:p>
            <a:r>
              <a:rPr lang="en-US" sz="2800" b="1" dirty="0">
                <a:solidFill>
                  <a:srgbClr val="FFC000"/>
                </a:solidFill>
                <a:effectLst>
                  <a:outerShdw blurRad="38100" dist="38100" dir="2700000" algn="tl">
                    <a:srgbClr val="000000">
                      <a:alpha val="43137"/>
                    </a:srgbClr>
                  </a:outerShdw>
                </a:effectLst>
              </a:rPr>
              <a:t>Daniel 2:31</a:t>
            </a:r>
            <a:r>
              <a:rPr lang="en-US" sz="2800" i="1" dirty="0">
                <a:solidFill>
                  <a:srgbClr val="FFC000"/>
                </a:solidFill>
                <a:effectLst>
                  <a:outerShdw blurRad="38100" dist="38100" dir="2700000" algn="tl">
                    <a:srgbClr val="000000">
                      <a:alpha val="43137"/>
                    </a:srgbClr>
                  </a:outerShdw>
                </a:effectLst>
              </a:rPr>
              <a:t> </a:t>
            </a:r>
            <a:r>
              <a:rPr lang="en-US" sz="2800" i="1" dirty="0">
                <a:effectLst>
                  <a:outerShdw blurRad="38100" dist="38100" dir="2700000" algn="tl">
                    <a:srgbClr val="000000">
                      <a:alpha val="43137"/>
                    </a:srgbClr>
                  </a:outerShdw>
                </a:effectLst>
              </a:rPr>
              <a:t>Thou, O king, </a:t>
            </a:r>
            <a:r>
              <a:rPr lang="en-US" sz="2800" i="1" dirty="0" err="1">
                <a:effectLst>
                  <a:outerShdw blurRad="38100" dist="38100" dir="2700000" algn="tl">
                    <a:srgbClr val="000000">
                      <a:alpha val="43137"/>
                    </a:srgbClr>
                  </a:outerShdw>
                </a:effectLst>
              </a:rPr>
              <a:t>sawest</a:t>
            </a:r>
            <a:r>
              <a:rPr lang="en-US" sz="2800" i="1" dirty="0">
                <a:effectLst>
                  <a:outerShdw blurRad="38100" dist="38100" dir="2700000" algn="tl">
                    <a:srgbClr val="000000">
                      <a:alpha val="43137"/>
                    </a:srgbClr>
                  </a:outerShdw>
                </a:effectLst>
              </a:rPr>
              <a:t>, and behold a </a:t>
            </a:r>
            <a:r>
              <a:rPr lang="en-US" sz="2800" i="1" u="sng" dirty="0">
                <a:solidFill>
                  <a:srgbClr val="FF9900"/>
                </a:solidFill>
                <a:effectLst>
                  <a:outerShdw blurRad="38100" dist="38100" dir="2700000" algn="tl">
                    <a:srgbClr val="000000">
                      <a:alpha val="43137"/>
                    </a:srgbClr>
                  </a:outerShdw>
                </a:effectLst>
              </a:rPr>
              <a:t>great </a:t>
            </a:r>
            <a:r>
              <a:rPr lang="en-US" sz="2800" i="1" dirty="0">
                <a:effectLst>
                  <a:outerShdw blurRad="38100" dist="38100" dir="2700000" algn="tl">
                    <a:srgbClr val="000000">
                      <a:alpha val="43137"/>
                    </a:srgbClr>
                  </a:outerShdw>
                </a:effectLst>
              </a:rPr>
              <a:t>image. </a:t>
            </a:r>
            <a:endParaRPr lang="en-US" sz="2800" dirty="0">
              <a:effectLst>
                <a:outerShdw blurRad="38100" dist="38100" dir="2700000" algn="tl">
                  <a:srgbClr val="000000">
                    <a:alpha val="43137"/>
                  </a:srgbClr>
                </a:outerShdw>
              </a:effectLst>
            </a:endParaRPr>
          </a:p>
          <a:p>
            <a:endParaRPr lang="en-US" dirty="0"/>
          </a:p>
        </p:txBody>
      </p:sp>
      <p:sp>
        <p:nvSpPr>
          <p:cNvPr id="5" name="Text Placeholder 4"/>
          <p:cNvSpPr>
            <a:spLocks noGrp="1"/>
          </p:cNvSpPr>
          <p:nvPr>
            <p:ph type="body" sz="quarter" idx="3"/>
          </p:nvPr>
        </p:nvSpPr>
        <p:spPr/>
        <p:txBody>
          <a:bodyPr/>
          <a:lstStyle/>
          <a:p>
            <a:endParaRPr lang="en-US"/>
          </a:p>
        </p:txBody>
      </p:sp>
      <p:sp>
        <p:nvSpPr>
          <p:cNvPr id="6" name="Content Placeholder 5"/>
          <p:cNvSpPr>
            <a:spLocks noGrp="1"/>
          </p:cNvSpPr>
          <p:nvPr>
            <p:ph sz="quarter" idx="4"/>
          </p:nvPr>
        </p:nvSpPr>
        <p:spPr/>
        <p:txBody>
          <a:bodyPr/>
          <a:lstStyle/>
          <a:p>
            <a:endParaRPr lang="en-US"/>
          </a:p>
        </p:txBody>
      </p:sp>
    </p:spTree>
    <p:extLst>
      <p:ext uri="{BB962C8B-B14F-4D97-AF65-F5344CB8AC3E}">
        <p14:creationId xmlns:p14="http://schemas.microsoft.com/office/powerpoint/2010/main" val="48364693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l"/>
            <a:br>
              <a:rPr lang="en-US" sz="3100" dirty="0">
                <a:solidFill>
                  <a:srgbClr val="00B0F0"/>
                </a:solidFill>
                <a:effectLst>
                  <a:outerShdw blurRad="38100" dist="38100" dir="2700000" algn="tl">
                    <a:srgbClr val="000000">
                      <a:alpha val="43137"/>
                    </a:srgbClr>
                  </a:outerShdw>
                </a:effectLst>
              </a:rPr>
            </a:br>
            <a:r>
              <a:rPr lang="en-US" sz="3100" dirty="0">
                <a:solidFill>
                  <a:srgbClr val="00B0F0"/>
                </a:solidFill>
                <a:effectLst>
                  <a:outerShdw blurRad="38100" dist="38100" dir="2700000" algn="tl">
                    <a:srgbClr val="000000">
                      <a:alpha val="43137"/>
                    </a:srgbClr>
                  </a:outerShdw>
                </a:effectLst>
              </a:rPr>
              <a:t>6. List the various metals that made up the image?</a:t>
            </a:r>
            <a:br>
              <a:rPr lang="en-US" dirty="0">
                <a:effectLst/>
              </a:rPr>
            </a:br>
            <a:endParaRPr lang="en-US" dirty="0"/>
          </a:p>
        </p:txBody>
      </p:sp>
      <p:sp>
        <p:nvSpPr>
          <p:cNvPr id="3" name="Text Placeholder 2"/>
          <p:cNvSpPr>
            <a:spLocks noGrp="1"/>
          </p:cNvSpPr>
          <p:nvPr>
            <p:ph type="body" idx="1"/>
          </p:nvPr>
        </p:nvSpPr>
        <p:spPr/>
        <p:txBody>
          <a:bodyPr/>
          <a:lstStyle/>
          <a:p>
            <a:endParaRPr lang="en-US"/>
          </a:p>
        </p:txBody>
      </p:sp>
      <p:sp>
        <p:nvSpPr>
          <p:cNvPr id="4" name="Content Placeholder 3"/>
          <p:cNvSpPr>
            <a:spLocks noGrp="1"/>
          </p:cNvSpPr>
          <p:nvPr>
            <p:ph sz="half" idx="2"/>
          </p:nvPr>
        </p:nvSpPr>
        <p:spPr>
          <a:xfrm>
            <a:off x="457199" y="1151335"/>
            <a:ext cx="5459151" cy="3856670"/>
          </a:xfrm>
        </p:spPr>
        <p:txBody>
          <a:bodyPr>
            <a:normAutofit fontScale="85000" lnSpcReduction="20000"/>
          </a:bodyPr>
          <a:lstStyle/>
          <a:p>
            <a:pPr lvl="0" fontAlgn="base"/>
            <a:r>
              <a:rPr lang="en-US" sz="3300" i="1" dirty="0">
                <a:effectLst>
                  <a:outerShdw blurRad="38100" dist="38100" dir="2700000" algn="tl">
                    <a:srgbClr val="000000">
                      <a:alpha val="43137"/>
                    </a:srgbClr>
                  </a:outerShdw>
                </a:effectLst>
              </a:rPr>
              <a:t>The head was of</a:t>
            </a:r>
            <a:r>
              <a:rPr lang="en-US" sz="3300" i="1" u="sng" dirty="0">
                <a:solidFill>
                  <a:srgbClr val="FF9900"/>
                </a:solidFill>
                <a:effectLst>
                  <a:outerShdw blurRad="38100" dist="38100" dir="2700000" algn="tl">
                    <a:srgbClr val="000000">
                      <a:alpha val="43137"/>
                    </a:srgbClr>
                  </a:outerShdw>
                </a:effectLst>
              </a:rPr>
              <a:t> gold</a:t>
            </a:r>
            <a:r>
              <a:rPr lang="en-US" sz="3300" i="1" dirty="0">
                <a:effectLst>
                  <a:outerShdw blurRad="38100" dist="38100" dir="2700000" algn="tl">
                    <a:srgbClr val="000000">
                      <a:alpha val="43137"/>
                    </a:srgbClr>
                  </a:outerShdw>
                </a:effectLst>
              </a:rPr>
              <a:t>.</a:t>
            </a:r>
            <a:br>
              <a:rPr lang="en-US" sz="3300" i="1" dirty="0">
                <a:effectLst>
                  <a:outerShdw blurRad="38100" dist="38100" dir="2700000" algn="tl">
                    <a:srgbClr val="000000">
                      <a:alpha val="43137"/>
                    </a:srgbClr>
                  </a:outerShdw>
                </a:effectLst>
              </a:rPr>
            </a:br>
            <a:endParaRPr lang="en-US" sz="3300" dirty="0">
              <a:effectLst>
                <a:outerShdw blurRad="38100" dist="38100" dir="2700000" algn="tl">
                  <a:srgbClr val="000000">
                    <a:alpha val="43137"/>
                  </a:srgbClr>
                </a:outerShdw>
              </a:effectLst>
            </a:endParaRPr>
          </a:p>
          <a:p>
            <a:pPr lvl="0" fontAlgn="base"/>
            <a:r>
              <a:rPr lang="en-US" sz="3300" i="1" dirty="0">
                <a:effectLst>
                  <a:outerShdw blurRad="38100" dist="38100" dir="2700000" algn="tl">
                    <a:srgbClr val="000000">
                      <a:alpha val="43137"/>
                    </a:srgbClr>
                  </a:outerShdw>
                </a:effectLst>
              </a:rPr>
              <a:t>The breast and arms were of </a:t>
            </a:r>
            <a:r>
              <a:rPr lang="en-US" sz="3300" i="1" u="sng" dirty="0">
                <a:solidFill>
                  <a:srgbClr val="FF9900"/>
                </a:solidFill>
                <a:effectLst>
                  <a:outerShdw blurRad="38100" dist="38100" dir="2700000" algn="tl">
                    <a:srgbClr val="000000">
                      <a:alpha val="43137"/>
                    </a:srgbClr>
                  </a:outerShdw>
                </a:effectLst>
              </a:rPr>
              <a:t>silver</a:t>
            </a:r>
            <a:r>
              <a:rPr lang="en-US" sz="3300" i="1" dirty="0">
                <a:solidFill>
                  <a:schemeClr val="bg1"/>
                </a:solidFill>
                <a:effectLst>
                  <a:outerShdw blurRad="38100" dist="38100" dir="2700000" algn="tl">
                    <a:srgbClr val="000000">
                      <a:alpha val="43137"/>
                    </a:srgbClr>
                  </a:outerShdw>
                </a:effectLst>
              </a:rPr>
              <a:t>.</a:t>
            </a:r>
            <a:br>
              <a:rPr lang="en-US" sz="3300" i="1" dirty="0">
                <a:solidFill>
                  <a:srgbClr val="FF9900"/>
                </a:solidFill>
                <a:effectLst>
                  <a:outerShdw blurRad="38100" dist="38100" dir="2700000" algn="tl">
                    <a:srgbClr val="000000">
                      <a:alpha val="43137"/>
                    </a:srgbClr>
                  </a:outerShdw>
                </a:effectLst>
              </a:rPr>
            </a:br>
            <a:endParaRPr lang="en-US" sz="3300" dirty="0">
              <a:solidFill>
                <a:srgbClr val="FF9900"/>
              </a:solidFill>
              <a:effectLst>
                <a:outerShdw blurRad="38100" dist="38100" dir="2700000" algn="tl">
                  <a:srgbClr val="000000">
                    <a:alpha val="43137"/>
                  </a:srgbClr>
                </a:outerShdw>
              </a:effectLst>
            </a:endParaRPr>
          </a:p>
          <a:p>
            <a:pPr lvl="0" fontAlgn="base"/>
            <a:r>
              <a:rPr lang="en-US" sz="3300" i="1" dirty="0">
                <a:effectLst>
                  <a:outerShdw blurRad="38100" dist="38100" dir="2700000" algn="tl">
                    <a:srgbClr val="000000">
                      <a:alpha val="43137"/>
                    </a:srgbClr>
                  </a:outerShdw>
                </a:effectLst>
              </a:rPr>
              <a:t>The belly and thighs were of </a:t>
            </a:r>
            <a:r>
              <a:rPr lang="en-US" sz="3300" i="1" u="sng" dirty="0">
                <a:solidFill>
                  <a:srgbClr val="FF9900"/>
                </a:solidFill>
                <a:effectLst>
                  <a:outerShdw blurRad="38100" dist="38100" dir="2700000" algn="tl">
                    <a:srgbClr val="000000">
                      <a:alpha val="43137"/>
                    </a:srgbClr>
                  </a:outerShdw>
                </a:effectLst>
              </a:rPr>
              <a:t>brass</a:t>
            </a:r>
            <a:r>
              <a:rPr lang="en-US" sz="3300" i="1" dirty="0">
                <a:effectLst>
                  <a:outerShdw blurRad="38100" dist="38100" dir="2700000" algn="tl">
                    <a:srgbClr val="000000">
                      <a:alpha val="43137"/>
                    </a:srgbClr>
                  </a:outerShdw>
                </a:effectLst>
              </a:rPr>
              <a:t>.</a:t>
            </a:r>
            <a:br>
              <a:rPr lang="en-US" sz="3300" i="1" dirty="0">
                <a:effectLst>
                  <a:outerShdw blurRad="38100" dist="38100" dir="2700000" algn="tl">
                    <a:srgbClr val="000000">
                      <a:alpha val="43137"/>
                    </a:srgbClr>
                  </a:outerShdw>
                </a:effectLst>
              </a:rPr>
            </a:br>
            <a:endParaRPr lang="en-US" sz="3300" dirty="0">
              <a:effectLst>
                <a:outerShdw blurRad="38100" dist="38100" dir="2700000" algn="tl">
                  <a:srgbClr val="000000">
                    <a:alpha val="43137"/>
                  </a:srgbClr>
                </a:outerShdw>
              </a:effectLst>
            </a:endParaRPr>
          </a:p>
          <a:p>
            <a:pPr lvl="0" fontAlgn="base"/>
            <a:r>
              <a:rPr lang="en-US" sz="3300" i="1" dirty="0">
                <a:effectLst>
                  <a:outerShdw blurRad="38100" dist="38100" dir="2700000" algn="tl">
                    <a:srgbClr val="000000">
                      <a:alpha val="43137"/>
                    </a:srgbClr>
                  </a:outerShdw>
                </a:effectLst>
              </a:rPr>
              <a:t>The legs were of </a:t>
            </a:r>
            <a:r>
              <a:rPr lang="en-US" sz="3300" i="1" u="sng" dirty="0">
                <a:solidFill>
                  <a:srgbClr val="FF9900"/>
                </a:solidFill>
                <a:effectLst>
                  <a:outerShdw blurRad="38100" dist="38100" dir="2700000" algn="tl">
                    <a:srgbClr val="000000">
                      <a:alpha val="43137"/>
                    </a:srgbClr>
                  </a:outerShdw>
                </a:effectLst>
              </a:rPr>
              <a:t>iron</a:t>
            </a:r>
            <a:r>
              <a:rPr lang="en-US" sz="3300" i="1" dirty="0">
                <a:effectLst>
                  <a:outerShdw blurRad="38100" dist="38100" dir="2700000" algn="tl">
                    <a:srgbClr val="000000">
                      <a:alpha val="43137"/>
                    </a:srgbClr>
                  </a:outerShdw>
                </a:effectLst>
              </a:rPr>
              <a:t>.</a:t>
            </a:r>
            <a:br>
              <a:rPr lang="en-US" sz="3300" i="1" dirty="0">
                <a:effectLst>
                  <a:outerShdw blurRad="38100" dist="38100" dir="2700000" algn="tl">
                    <a:srgbClr val="000000">
                      <a:alpha val="43137"/>
                    </a:srgbClr>
                  </a:outerShdw>
                </a:effectLst>
              </a:rPr>
            </a:br>
            <a:endParaRPr lang="en-US" sz="3300" dirty="0">
              <a:effectLst>
                <a:outerShdw blurRad="38100" dist="38100" dir="2700000" algn="tl">
                  <a:srgbClr val="000000">
                    <a:alpha val="43137"/>
                  </a:srgbClr>
                </a:outerShdw>
              </a:effectLst>
            </a:endParaRPr>
          </a:p>
          <a:p>
            <a:pPr lvl="0" fontAlgn="base"/>
            <a:r>
              <a:rPr lang="en-US" sz="3300" i="1" dirty="0">
                <a:effectLst>
                  <a:outerShdw blurRad="38100" dist="38100" dir="2700000" algn="tl">
                    <a:srgbClr val="000000">
                      <a:alpha val="43137"/>
                    </a:srgbClr>
                  </a:outerShdw>
                </a:effectLst>
              </a:rPr>
              <a:t>The feet of </a:t>
            </a:r>
            <a:r>
              <a:rPr lang="en-US" sz="3300" i="1" u="sng" dirty="0">
                <a:solidFill>
                  <a:srgbClr val="FF9900"/>
                </a:solidFill>
                <a:effectLst>
                  <a:outerShdw blurRad="38100" dist="38100" dir="2700000" algn="tl">
                    <a:srgbClr val="000000">
                      <a:alpha val="43137"/>
                    </a:srgbClr>
                  </a:outerShdw>
                </a:effectLst>
              </a:rPr>
              <a:t>iron</a:t>
            </a:r>
            <a:r>
              <a:rPr lang="en-US" sz="3300" i="1" dirty="0">
                <a:effectLst>
                  <a:outerShdw blurRad="38100" dist="38100" dir="2700000" algn="tl">
                    <a:srgbClr val="000000">
                      <a:alpha val="43137"/>
                    </a:srgbClr>
                  </a:outerShdw>
                </a:effectLst>
              </a:rPr>
              <a:t> and </a:t>
            </a:r>
            <a:r>
              <a:rPr lang="en-US" sz="3300" i="1" u="sng" dirty="0">
                <a:solidFill>
                  <a:srgbClr val="FF9900"/>
                </a:solidFill>
                <a:effectLst>
                  <a:outerShdw blurRad="38100" dist="38100" dir="2700000" algn="tl">
                    <a:srgbClr val="000000">
                      <a:alpha val="43137"/>
                    </a:srgbClr>
                  </a:outerShdw>
                </a:effectLst>
              </a:rPr>
              <a:t>clay</a:t>
            </a:r>
            <a:r>
              <a:rPr lang="en-US" sz="3300" i="1" dirty="0">
                <a:effectLst>
                  <a:outerShdw blurRad="38100" dist="38100" dir="2700000" algn="tl">
                    <a:srgbClr val="000000">
                      <a:alpha val="43137"/>
                    </a:srgbClr>
                  </a:outerShdw>
                </a:effectLst>
              </a:rPr>
              <a:t>.</a:t>
            </a:r>
            <a:endParaRPr lang="en-US" sz="3300" dirty="0">
              <a:effectLst>
                <a:outerShdw blurRad="38100" dist="38100" dir="2700000" algn="tl">
                  <a:srgbClr val="000000">
                    <a:alpha val="43137"/>
                  </a:srgbClr>
                </a:outerShdw>
              </a:effectLst>
            </a:endParaRPr>
          </a:p>
          <a:p>
            <a:endParaRPr lang="en-US" dirty="0"/>
          </a:p>
        </p:txBody>
      </p:sp>
      <p:sp>
        <p:nvSpPr>
          <p:cNvPr id="5" name="Text Placeholder 4"/>
          <p:cNvSpPr>
            <a:spLocks noGrp="1"/>
          </p:cNvSpPr>
          <p:nvPr>
            <p:ph type="body" sz="quarter" idx="3"/>
          </p:nvPr>
        </p:nvSpPr>
        <p:spPr/>
        <p:txBody>
          <a:bodyPr/>
          <a:lstStyle/>
          <a:p>
            <a:endParaRPr lang="en-US"/>
          </a:p>
        </p:txBody>
      </p:sp>
      <p:pic>
        <p:nvPicPr>
          <p:cNvPr id="7" name="Content Placeholder 6" descr="Image result for daniel chapter 2 image"/>
          <p:cNvPicPr>
            <a:picLocks noGrp="1"/>
          </p:cNvPicPr>
          <p:nvPr>
            <p:ph sz="quarter" idx="4"/>
          </p:nvPr>
        </p:nvPicPr>
        <p:blipFill>
          <a:blip r:embed="rId2">
            <a:extLst>
              <a:ext uri="{28A0092B-C50C-407E-A947-70E740481C1C}">
                <a14:useLocalDpi xmlns:a14="http://schemas.microsoft.com/office/drawing/2010/main" val="0"/>
              </a:ext>
            </a:extLst>
          </a:blip>
          <a:srcRect/>
          <a:stretch>
            <a:fillRect/>
          </a:stretch>
        </p:blipFill>
        <p:spPr bwMode="auto">
          <a:xfrm>
            <a:off x="5916350" y="787232"/>
            <a:ext cx="2973314" cy="3597043"/>
          </a:xfrm>
          <a:prstGeom prst="rect">
            <a:avLst/>
          </a:prstGeom>
          <a:noFill/>
          <a:ln>
            <a:noFill/>
          </a:ln>
        </p:spPr>
      </p:pic>
    </p:spTree>
    <p:extLst>
      <p:ext uri="{BB962C8B-B14F-4D97-AF65-F5344CB8AC3E}">
        <p14:creationId xmlns:p14="http://schemas.microsoft.com/office/powerpoint/2010/main" val="384266761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l"/>
            <a:br>
              <a:rPr lang="en-US" sz="3100" dirty="0">
                <a:solidFill>
                  <a:srgbClr val="00B0F0"/>
                </a:solidFill>
                <a:effectLst>
                  <a:outerShdw blurRad="38100" dist="38100" dir="2700000" algn="tl">
                    <a:srgbClr val="000000">
                      <a:alpha val="43137"/>
                    </a:srgbClr>
                  </a:outerShdw>
                </a:effectLst>
              </a:rPr>
            </a:br>
            <a:r>
              <a:rPr lang="en-US" sz="3100" dirty="0">
                <a:solidFill>
                  <a:srgbClr val="00B0F0"/>
                </a:solidFill>
                <a:effectLst>
                  <a:outerShdw blurRad="38100" dist="38100" dir="2700000" algn="tl">
                    <a:srgbClr val="000000">
                      <a:alpha val="43137"/>
                    </a:srgbClr>
                  </a:outerShdw>
                </a:effectLst>
              </a:rPr>
              <a:t>7. What did the stone cut out without hands do to the image?</a:t>
            </a:r>
            <a:br>
              <a:rPr lang="en-US" dirty="0">
                <a:effectLst/>
              </a:rPr>
            </a:br>
            <a:endParaRPr lang="en-US" dirty="0"/>
          </a:p>
        </p:txBody>
      </p:sp>
      <p:sp>
        <p:nvSpPr>
          <p:cNvPr id="3" name="Text Placeholder 2"/>
          <p:cNvSpPr>
            <a:spLocks noGrp="1"/>
          </p:cNvSpPr>
          <p:nvPr>
            <p:ph type="body" idx="1"/>
          </p:nvPr>
        </p:nvSpPr>
        <p:spPr/>
        <p:txBody>
          <a:bodyPr/>
          <a:lstStyle/>
          <a:p>
            <a:endParaRPr lang="en-US"/>
          </a:p>
        </p:txBody>
      </p:sp>
      <p:sp>
        <p:nvSpPr>
          <p:cNvPr id="4" name="Content Placeholder 3"/>
          <p:cNvSpPr>
            <a:spLocks noGrp="1"/>
          </p:cNvSpPr>
          <p:nvPr>
            <p:ph sz="half" idx="2"/>
          </p:nvPr>
        </p:nvSpPr>
        <p:spPr>
          <a:xfrm>
            <a:off x="457200" y="1631156"/>
            <a:ext cx="5356204" cy="2963466"/>
          </a:xfrm>
        </p:spPr>
        <p:txBody>
          <a:bodyPr/>
          <a:lstStyle/>
          <a:p>
            <a:r>
              <a:rPr lang="en-US" sz="2800" b="1" dirty="0">
                <a:solidFill>
                  <a:srgbClr val="FFC000"/>
                </a:solidFill>
                <a:effectLst>
                  <a:outerShdw blurRad="38100" dist="38100" dir="2700000" algn="tl">
                    <a:srgbClr val="000000">
                      <a:alpha val="43137"/>
                    </a:srgbClr>
                  </a:outerShdw>
                </a:effectLst>
              </a:rPr>
              <a:t>Daniel 2:34</a:t>
            </a:r>
            <a:r>
              <a:rPr lang="en-US" sz="2800" dirty="0">
                <a:solidFill>
                  <a:srgbClr val="FFC000"/>
                </a:solidFill>
                <a:effectLst>
                  <a:outerShdw blurRad="38100" dist="38100" dir="2700000" algn="tl">
                    <a:srgbClr val="000000">
                      <a:alpha val="43137"/>
                    </a:srgbClr>
                  </a:outerShdw>
                </a:effectLst>
              </a:rPr>
              <a:t> </a:t>
            </a:r>
            <a:r>
              <a:rPr lang="en-US" sz="2800" i="1" dirty="0">
                <a:effectLst>
                  <a:outerShdw blurRad="38100" dist="38100" dir="2700000" algn="tl">
                    <a:srgbClr val="000000">
                      <a:alpha val="43137"/>
                    </a:srgbClr>
                  </a:outerShdw>
                </a:effectLst>
              </a:rPr>
              <a:t>Which</a:t>
            </a:r>
            <a:r>
              <a:rPr lang="en-US" sz="2800" i="1" u="sng" dirty="0">
                <a:solidFill>
                  <a:srgbClr val="FF9900"/>
                </a:solidFill>
                <a:effectLst>
                  <a:outerShdw blurRad="38100" dist="38100" dir="2700000" algn="tl">
                    <a:srgbClr val="000000">
                      <a:alpha val="43137"/>
                    </a:srgbClr>
                  </a:outerShdw>
                </a:effectLst>
              </a:rPr>
              <a:t> smote</a:t>
            </a:r>
            <a:r>
              <a:rPr lang="en-US" sz="2800" i="1" dirty="0">
                <a:solidFill>
                  <a:srgbClr val="FF9900"/>
                </a:solidFill>
                <a:effectLst>
                  <a:outerShdw blurRad="38100" dist="38100" dir="2700000" algn="tl">
                    <a:srgbClr val="000000">
                      <a:alpha val="43137"/>
                    </a:srgbClr>
                  </a:outerShdw>
                </a:effectLst>
              </a:rPr>
              <a:t> </a:t>
            </a:r>
            <a:r>
              <a:rPr lang="en-US" sz="2800" i="1" dirty="0">
                <a:effectLst>
                  <a:outerShdw blurRad="38100" dist="38100" dir="2700000" algn="tl">
                    <a:srgbClr val="000000">
                      <a:alpha val="43137"/>
                    </a:srgbClr>
                  </a:outerShdw>
                </a:effectLst>
              </a:rPr>
              <a:t>the image upon his feet that were of iron and clay, and brake them to pieces.</a:t>
            </a:r>
            <a:endParaRPr lang="en-US" sz="2800" dirty="0">
              <a:effectLst>
                <a:outerShdw blurRad="38100" dist="38100" dir="2700000" algn="tl">
                  <a:srgbClr val="000000">
                    <a:alpha val="43137"/>
                  </a:srgbClr>
                </a:outerShdw>
              </a:effectLst>
            </a:endParaRPr>
          </a:p>
          <a:p>
            <a:endParaRPr lang="en-US" dirty="0"/>
          </a:p>
        </p:txBody>
      </p:sp>
      <p:sp>
        <p:nvSpPr>
          <p:cNvPr id="5" name="Text Placeholder 4"/>
          <p:cNvSpPr>
            <a:spLocks noGrp="1"/>
          </p:cNvSpPr>
          <p:nvPr>
            <p:ph type="body" sz="quarter" idx="3"/>
          </p:nvPr>
        </p:nvSpPr>
        <p:spPr/>
        <p:txBody>
          <a:bodyPr/>
          <a:lstStyle/>
          <a:p>
            <a:endParaRPr lang="en-US"/>
          </a:p>
        </p:txBody>
      </p:sp>
      <p:sp>
        <p:nvSpPr>
          <p:cNvPr id="6" name="Content Placeholder 5"/>
          <p:cNvSpPr>
            <a:spLocks noGrp="1"/>
          </p:cNvSpPr>
          <p:nvPr>
            <p:ph sz="quarter" idx="4"/>
          </p:nvPr>
        </p:nvSpPr>
        <p:spPr/>
        <p:txBody>
          <a:bodyPr/>
          <a:lstStyle/>
          <a:p>
            <a:endParaRPr lang="en-US"/>
          </a:p>
        </p:txBody>
      </p:sp>
    </p:spTree>
    <p:extLst>
      <p:ext uri="{BB962C8B-B14F-4D97-AF65-F5344CB8AC3E}">
        <p14:creationId xmlns:p14="http://schemas.microsoft.com/office/powerpoint/2010/main" val="1959756541"/>
      </p:ext>
    </p:extLst>
  </p:cSld>
  <p:clrMapOvr>
    <a:masterClrMapping/>
  </p:clrMapOvr>
</p:sld>
</file>

<file path=ppt/theme/theme1.xml><?xml version="1.0" encoding="utf-8"?>
<a:theme xmlns:a="http://schemas.openxmlformats.org/drawingml/2006/main" name="Unlocking the Mysteries of the Sanctuary - Powerpoint  Templat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Unlocking the Mysteries of the Sanctuary - Powerpoint  Template</Template>
  <TotalTime>2183</TotalTime>
  <Words>803</Words>
  <Application>Microsoft Office PowerPoint</Application>
  <PresentationFormat>On-screen Show (16:9)</PresentationFormat>
  <Paragraphs>44</Paragraphs>
  <Slides>28</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28</vt:i4>
      </vt:variant>
    </vt:vector>
  </HeadingPairs>
  <TitlesOfParts>
    <vt:vector size="31" baseType="lpstr">
      <vt:lpstr>Arial</vt:lpstr>
      <vt:lpstr>Calibri</vt:lpstr>
      <vt:lpstr>Unlocking the Mysteries of the Sanctuary - Powerpoint  Template</vt:lpstr>
      <vt:lpstr>PowerPoint Presentation</vt:lpstr>
      <vt:lpstr>By Pastor Jorge Baute</vt:lpstr>
      <vt:lpstr>  1. Why did God give the Babylonian king this dream?  </vt:lpstr>
      <vt:lpstr>  2. When the king's counselors unable to reveal and interpret the dream, what was Nebuchadnezzar's command? </vt:lpstr>
      <vt:lpstr>3. When Daniel learned about the death decree, what did he ask of the king and what did he tell his friends?</vt:lpstr>
      <vt:lpstr> 4. How did the Lord reveal the dream to Daniel, and to whom did he give praise and credit? </vt:lpstr>
      <vt:lpstr> 5. What did Daniel say the king saw in his dream? </vt:lpstr>
      <vt:lpstr> 6. List the various metals that made up the image? </vt:lpstr>
      <vt:lpstr> 7. What did the stone cut out without hands do to the image? </vt:lpstr>
      <vt:lpstr>PowerPoint Presentation</vt:lpstr>
      <vt:lpstr> 8. What does the head of gold represent? </vt:lpstr>
      <vt:lpstr>PowerPoint Presentation</vt:lpstr>
      <vt:lpstr> 9. Would the Babylonian kingdom last forever? </vt:lpstr>
      <vt:lpstr>PowerPoint Presentation</vt:lpstr>
      <vt:lpstr> 10. What metal would represent the kingdom that followed Medo-Persia? </vt:lpstr>
      <vt:lpstr>PowerPoint Presentation</vt:lpstr>
      <vt:lpstr> 11. What metal represents the fourth kingdom? </vt:lpstr>
      <vt:lpstr>PowerPoint Presentation</vt:lpstr>
      <vt:lpstr> 12. What would happen after the fall of the Roman Empire? </vt:lpstr>
      <vt:lpstr>PowerPoint Presentation</vt:lpstr>
      <vt:lpstr>PowerPoint Presentation</vt:lpstr>
      <vt:lpstr>PowerPoint Presentation</vt:lpstr>
      <vt:lpstr> 13. Would these 10 kingdoms ever succeed in uniting? </vt:lpstr>
      <vt:lpstr> 14. Who will set up the final kingdom? </vt:lpstr>
      <vt:lpstr> 15. What does the stone do to the other world kingdoms? </vt:lpstr>
      <vt:lpstr>PowerPoint Presentation</vt:lpstr>
      <vt:lpstr> 16. After hearing Daniel's clear interpretation of the dream, what did Nebuchadnezzar say about the Lord? </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Jorge</dc:creator>
  <cp:lastModifiedBy>Jorge</cp:lastModifiedBy>
  <cp:revision>43</cp:revision>
  <dcterms:created xsi:type="dcterms:W3CDTF">2018-11-16T04:48:47Z</dcterms:created>
  <dcterms:modified xsi:type="dcterms:W3CDTF">2022-07-07T16:47:28Z</dcterms:modified>
</cp:coreProperties>
</file>